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155675" y="116632"/>
            <a:ext cx="3634501" cy="1269504"/>
          </a:xfrm>
        </p:spPr>
        <p:txBody>
          <a:bodyPr rtlCol="0">
            <a:normAutofit fontScale="90000"/>
          </a:bodyPr>
          <a:lstStyle/>
          <a:p>
            <a:r>
              <a:rPr lang="zh-TW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資訊安全</a:t>
            </a:r>
            <a:r>
              <a:rPr lang="zh-TW" alt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防身術</a:t>
            </a:r>
            <a:endParaRPr lang="zh-tw" alt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149428" y="1484784"/>
            <a:ext cx="3980221" cy="835025"/>
          </a:xfrm>
        </p:spPr>
        <p:txBody>
          <a:bodyPr rtlCol="0">
            <a:noAutofit/>
          </a:bodyPr>
          <a:lstStyle/>
          <a:p>
            <a:r>
              <a:rPr lang="zh-TW" altLang="en-US" sz="2000" dirty="0"/>
              <a:t>保護自己 </a:t>
            </a:r>
            <a:r>
              <a:rPr lang="zh-TW" altLang="en-US" sz="2000" dirty="0" smtClean="0"/>
              <a:t>   尊重</a:t>
            </a:r>
            <a:r>
              <a:rPr lang="zh-TW" altLang="en-US" sz="2000" dirty="0"/>
              <a:t>別人</a:t>
            </a:r>
            <a:endParaRPr 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6552728" cy="455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資訊安全防身術</a:t>
            </a:r>
          </a:p>
        </p:txBody>
      </p:sp>
      <p:pic>
        <p:nvPicPr>
          <p:cNvPr id="5" name="內容版面配置區 4" descr="Project Phoenix - MechWarrior Online Wiki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200"/>
            <a:ext cx="3316287" cy="414535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電腦不用要登出</a:t>
            </a:r>
          </a:p>
          <a:p>
            <a:r>
              <a:rPr lang="zh-TW" altLang="en-US" dirty="0">
                <a:solidFill>
                  <a:srgbClr val="FFC000"/>
                </a:solidFill>
              </a:rPr>
              <a:t>防毒軟體要更新</a:t>
            </a:r>
          </a:p>
          <a:p>
            <a:r>
              <a:rPr lang="zh-TW" altLang="en-US" dirty="0">
                <a:solidFill>
                  <a:srgbClr val="00B050"/>
                </a:solidFill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6929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9427" y="415482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資訊安全防身術</a:t>
            </a:r>
          </a:p>
        </p:txBody>
      </p:sp>
      <p:pic>
        <p:nvPicPr>
          <p:cNvPr id="5" name="內容版面配置區 4" descr="Project Phoenix - MechWarrior Online Wiki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200"/>
            <a:ext cx="3316287" cy="414535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  <a:endParaRPr lang="zh-TW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3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134" y="1600200"/>
            <a:ext cx="9125866" cy="52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55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Century Gothic</vt:lpstr>
      <vt:lpstr>海浪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9</cp:revision>
  <dcterms:created xsi:type="dcterms:W3CDTF">2019-09-17T07:52:12Z</dcterms:created>
  <dcterms:modified xsi:type="dcterms:W3CDTF">2019-10-01T07:55:53Z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