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8" r:id="rId4"/>
    <p:sldId id="269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2019年10月1日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群組 103" descr="投影片底部的好幾朵花"/>
          <p:cNvGrpSpPr/>
          <p:nvPr/>
        </p:nvGrpSpPr>
        <p:grpSpPr bwMode="gray">
          <a:xfrm>
            <a:off x="214510" y="4191001"/>
            <a:ext cx="8712599" cy="2513417"/>
            <a:chOff x="286013" y="4191000"/>
            <a:chExt cx="11616798" cy="2513417"/>
          </a:xfrm>
        </p:grpSpPr>
        <p:sp>
          <p:nvSpPr>
            <p:cNvPr id="8" name="手繪多邊形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3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4" name="手繪多邊形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0" name="群組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2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23" name="手繪多邊形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線條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8" name="橢圓​​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橢圓​​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橢圓​​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1" name="群組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手繪多邊形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3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4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5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6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47" name="手繪多邊形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橢圓​​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線條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6" name="群組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59" name="手繪多邊形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0" name="手繪多邊形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1" name="手繪多邊形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2" name="手繪多邊形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3" name="手繪多邊形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4" name="手繪多邊形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65" name="群組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68" name="手繪多邊形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9" name="手繪多邊形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0" name="手繪多邊形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1" name="手繪多邊形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2" name="手繪多邊形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3" name="手繪多邊形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4" name="手繪多邊形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5" name="手繪多邊形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6" name="線條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7" name="手繪多邊形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8" name="手繪多邊形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9" name="手繪多邊形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0" name="手繪多邊形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1" name="手繪多邊形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2" name="手繪多邊形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3" name="橢圓​​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4" name="橢圓​​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5" name="橢圓​​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86" name="群組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手繪多邊形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8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9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0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1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92" name="手繪多邊形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3" name="手繪多邊形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4" name="手繪多邊形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5" name="手繪多邊形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6" name="手繪多邊形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7" name="橢圓​​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8" name="群組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手繪多邊形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0" name="手繪多邊形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1" name="手繪多邊形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2" name="手繪多邊形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3" name="手繪多邊形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005840"/>
            <a:ext cx="6858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19569"/>
            <a:ext cx="6858000" cy="1082939"/>
          </a:xfrm>
        </p:spPr>
        <p:txBody>
          <a:bodyPr rtlCol="0"/>
          <a:lstStyle>
            <a:lvl1pPr marL="0" indent="0" algn="ctr">
              <a:spcBef>
                <a:spcPts val="750"/>
              </a:spcBef>
              <a:buNone/>
              <a:defRPr sz="18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C5BBCD9-4569-4971-889A-BDE2777113FD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6560" y="567652"/>
            <a:ext cx="123444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43000" y="567652"/>
            <a:ext cx="5486400" cy="5452148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273697-9319-4778-8E37-737109EEF40F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C00114-50B6-4D94-B460-4EE70582241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群組 83" descr="投影片左側的好幾朵花"/>
          <p:cNvGrpSpPr/>
          <p:nvPr/>
        </p:nvGrpSpPr>
        <p:grpSpPr bwMode="gray">
          <a:xfrm>
            <a:off x="-83394" y="56188"/>
            <a:ext cx="890318" cy="6801813"/>
            <a:chOff x="-111192" y="56187"/>
            <a:chExt cx="1187090" cy="6801813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" name="橢圓​​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" name="群組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手繪多邊形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1" name="手繪多邊形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2" name="手繪多邊形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橢圓​​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3" name="群組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手繪多邊形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5" name="線條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6" name="手繪多邊形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7" name="手繪多邊形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8" name="手繪多邊形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9" name="橢圓​​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0" name="手繪多邊形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3" name="群組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手繪多邊形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5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6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7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8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grpSp>
        <p:nvGrpSpPr>
          <p:cNvPr id="83" name="群組 82" descr="投影片右側的好幾朵花"/>
          <p:cNvGrpSpPr/>
          <p:nvPr/>
        </p:nvGrpSpPr>
        <p:grpSpPr bwMode="gray">
          <a:xfrm>
            <a:off x="7999810" y="2618022"/>
            <a:ext cx="1032551" cy="4239979"/>
            <a:chOff x="10666412" y="2618021"/>
            <a:chExt cx="1376735" cy="4239979"/>
          </a:xfrm>
        </p:grpSpPr>
        <p:sp>
          <p:nvSpPr>
            <p:cNvPr id="82" name="手繪多邊形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線條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線條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手繪多邊形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6" name="手繪多邊形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7" name="手繪多邊形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8" name="手繪多邊形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9" name="群組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手繪多邊形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6" name="手繪多邊形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60" name="群組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手繪多邊形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3" name="手繪多邊形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4" name="橢圓​​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709738"/>
            <a:ext cx="6858000" cy="2862262"/>
          </a:xfrm>
        </p:spPr>
        <p:txBody>
          <a:bodyPr rtlCol="0" anchor="b">
            <a:normAutofit/>
          </a:bodyPr>
          <a:lstStyle>
            <a:lvl1pPr>
              <a:defRPr sz="39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4589463"/>
            <a:ext cx="6858000" cy="1280160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300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CA5B26C-B11C-4149-8977-523B6C5B72F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300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3E68FC-2ED8-4194-B73C-FECA178A8F3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E2BA71-FF78-468D-A405-5BDF9D73884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651568-09D6-48A4-BA4E-3FAA79BD9350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6440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628650" y="838200"/>
            <a:ext cx="4800600" cy="51816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3293" y="4258427"/>
            <a:ext cx="2402586" cy="1761373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7F063D-699A-452F-9812-335BA569676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3392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628648" y="838200"/>
            <a:ext cx="48006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4436" y="4255008"/>
            <a:ext cx="2400300" cy="1764792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4B0A3D7-3227-497D-850E-902449DF8CAE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群組 62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3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62" name="群組 61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8" name="群組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手繪多邊形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0" name="手繪多邊形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1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9" name="群組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4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56" name="群組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手繪多邊形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0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565653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0823"/>
            <a:ext cx="6858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28650" y="6400800"/>
            <a:ext cx="600075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944916" y="6400800"/>
            <a:ext cx="1571029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803481" y="6400800"/>
            <a:ext cx="313973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kern="1200">
          <a:solidFill>
            <a:schemeClr val="tx1">
              <a:lumMod val="75000"/>
            </a:schemeClr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90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90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1546" y="858981"/>
            <a:ext cx="6858000" cy="886691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solidFill>
                  <a:srgbClr val="33CCFF"/>
                </a:solidFill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6018" y="3733424"/>
            <a:ext cx="6858000" cy="977121"/>
          </a:xfrm>
        </p:spPr>
        <p:txBody>
          <a:bodyPr rtlCol="0">
            <a:normAutofit/>
          </a:bodyPr>
          <a:lstStyle/>
          <a:p>
            <a:pPr algn="l"/>
            <a:r>
              <a:rPr lang="zh-TW" altLang="en-US" sz="4400" dirty="0" smtClean="0"/>
              <a:t>   </a:t>
            </a:r>
            <a:r>
              <a:rPr lang="zh-TW" altLang="en-US" sz="4400" dirty="0" smtClean="0">
                <a:solidFill>
                  <a:srgbClr val="FFFF00"/>
                </a:solidFill>
              </a:rPr>
              <a:t>保護</a:t>
            </a:r>
            <a:r>
              <a:rPr lang="zh-TW" altLang="en-US" sz="4400" dirty="0">
                <a:solidFill>
                  <a:srgbClr val="FFFF00"/>
                </a:solidFill>
              </a:rPr>
              <a:t>自己 尊重別人</a:t>
            </a:r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875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  </a:t>
            </a:r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</a:t>
            </a:r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防身術</a:t>
            </a:r>
            <a:endParaRPr lang="zh-TW" altLang="en-US" sz="36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內容版面配置區 5" descr="電腦 | NCKU Material 成大素材網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316162"/>
            <a:ext cx="3292475" cy="329247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</a:rPr>
              <a:t>個人資料要保密</a:t>
            </a:r>
          </a:p>
          <a:p>
            <a:r>
              <a:rPr lang="zh-TW" altLang="en-US" sz="4000" dirty="0">
                <a:solidFill>
                  <a:srgbClr val="92D050"/>
                </a:solidFill>
              </a:rPr>
              <a:t>電腦不用要登出</a:t>
            </a:r>
          </a:p>
          <a:p>
            <a:r>
              <a:rPr lang="zh-TW" altLang="en-US" sz="4000" dirty="0">
                <a:solidFill>
                  <a:srgbClr val="7030A0"/>
                </a:solidFill>
              </a:rPr>
              <a:t>防毒軟體要更新</a:t>
            </a:r>
          </a:p>
          <a:p>
            <a:r>
              <a:rPr lang="zh-TW" altLang="en-US" sz="4000" dirty="0"/>
              <a:t>智慧財產要尊重</a:t>
            </a:r>
          </a:p>
        </p:txBody>
      </p:sp>
      <p:pic>
        <p:nvPicPr>
          <p:cNvPr id="7" name="內容版面配置區 5" descr="電腦 | NCKU Material 成大素材網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2316162"/>
            <a:ext cx="3292475" cy="329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501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              資訊安全</a:t>
            </a:r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防身術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 descr="【使用教學】KMPlayer繁體中文免安裝版(含下載點) @ 電腦資訊 線上筆記本 :: 痞客邦 ::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904" y="2629066"/>
            <a:ext cx="2666667" cy="2666667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51669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網路資料保護</a:t>
            </a:r>
            <a:endParaRPr lang="zh-TW" altLang="en-US" sz="3600" dirty="0"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0836" y="1704110"/>
            <a:ext cx="9033164" cy="515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77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花朵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227_TF03098890.potx" id="{9ACECFCF-4060-407F-812F-25A2B4A4E27A}" vid="{A305B89A-0B6D-4A44-92EF-80CA8A593012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lowers">
    <a:dk1>
      <a:srgbClr val="1D5253"/>
    </a:dk1>
    <a:lt1>
      <a:sysClr val="window" lastClr="FFFFFF"/>
    </a:lt1>
    <a:dk2>
      <a:srgbClr val="000000"/>
    </a:dk2>
    <a:lt2>
      <a:srgbClr val="F1FAFA"/>
    </a:lt2>
    <a:accent1>
      <a:srgbClr val="8B4A90"/>
    </a:accent1>
    <a:accent2>
      <a:srgbClr val="349294"/>
    </a:accent2>
    <a:accent3>
      <a:srgbClr val="A5A5A5"/>
    </a:accent3>
    <a:accent4>
      <a:srgbClr val="477BB9"/>
    </a:accent4>
    <a:accent5>
      <a:srgbClr val="BA4471"/>
    </a:accent5>
    <a:accent6>
      <a:srgbClr val="8160BC"/>
    </a:accent6>
    <a:hlink>
      <a:srgbClr val="8B4A90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49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文鼎顏楷</vt:lpstr>
      <vt:lpstr>清松手寫體1</vt:lpstr>
      <vt:lpstr>細明體</vt:lpstr>
      <vt:lpstr>新細明體</vt:lpstr>
      <vt:lpstr>Arial</vt:lpstr>
      <vt:lpstr>花朵 16X9</vt:lpstr>
      <vt:lpstr>資訊安全防身術</vt:lpstr>
      <vt:lpstr>  資訊安全防身術</vt:lpstr>
      <vt:lpstr>              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2019-09-17T07:54:28Z</dcterms:created>
  <dcterms:modified xsi:type="dcterms:W3CDTF">2019-10-01T08:00:57Z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