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89063" y="731521"/>
            <a:ext cx="5143502" cy="888273"/>
          </a:xfrm>
        </p:spPr>
        <p:txBody>
          <a:bodyPr rtlCol="0"/>
          <a:lstStyle/>
          <a:p>
            <a:r>
              <a:rPr lang="zh-TW" altLang="en-US" dirty="0"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10800000" flipV="1">
            <a:off x="2807321" y="1763487"/>
            <a:ext cx="3123216" cy="483324"/>
          </a:xfrm>
        </p:spPr>
        <p:txBody>
          <a:bodyPr rtlCol="0"/>
          <a:lstStyle/>
          <a:p>
            <a:r>
              <a:rPr lang="zh-TW" altLang="en-US" dirty="0">
                <a:latin typeface="Salesforce Sans"/>
                <a:sym typeface="Salesforce Sans"/>
              </a:rPr>
              <a:t>保護自己 尊重別人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98" y="2769326"/>
            <a:ext cx="4968482" cy="35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220460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51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220460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95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631370"/>
            <a:ext cx="7462538" cy="1445623"/>
          </a:xfrm>
        </p:spPr>
        <p:txBody>
          <a:bodyPr/>
          <a:lstStyle/>
          <a:p>
            <a:r>
              <a:rPr lang="zh-TW" altLang="en-US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2046" y="2711904"/>
            <a:ext cx="6613452" cy="35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7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55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Salesforce Sans</vt:lpstr>
      <vt:lpstr>微軟正黑體</vt:lpstr>
      <vt:lpstr>Arial</vt:lpstr>
      <vt:lpstr>大自然插畫 16X9</vt:lpstr>
      <vt:lpstr>資訊安全防身術</vt:lpstr>
      <vt:lpstr>資訊安全防身術 </vt:lpstr>
      <vt:lpstr>資訊安全防身術 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6</cp:revision>
  <dcterms:created xsi:type="dcterms:W3CDTF">2019-09-17T07:52:31Z</dcterms:created>
  <dcterms:modified xsi:type="dcterms:W3CDTF">2019-10-01T07:55:40Z</dcterms:modified>
</cp:coreProperties>
</file>