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2555" y="300446"/>
            <a:ext cx="5683536" cy="799011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chemeClr val="tx2"/>
                </a:solidFill>
                <a:latin typeface="Salesforce Sans"/>
                <a:sym typeface="Salesforce Sans"/>
              </a:rPr>
              <a:t/>
            </a:r>
            <a:br>
              <a:rPr lang="zh-TW" altLang="en-US" sz="5400" dirty="0">
                <a:solidFill>
                  <a:schemeClr val="tx2"/>
                </a:solidFill>
                <a:latin typeface="Salesforce Sans"/>
                <a:sym typeface="Salesforce Sans"/>
              </a:rPr>
            </a:b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42452" y="1099457"/>
            <a:ext cx="5143502" cy="664773"/>
          </a:xfrm>
        </p:spPr>
        <p:txBody>
          <a:bodyPr rtlCol="0">
            <a:norm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Salesforce Sans"/>
                <a:sym typeface="Salesforce Sans"/>
              </a:rPr>
              <a:t>保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Salesforce Sans"/>
                <a:sym typeface="Salesforce Sans"/>
              </a:rPr>
              <a:t>護</a:t>
            </a:r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Salesforce Sans"/>
                <a:sym typeface="Salesforce Sans"/>
              </a:rPr>
              <a:t>自己 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Salesforce Sans"/>
                <a:sym typeface="Salesforce Sans"/>
              </a:rPr>
              <a:t>尊重</a:t>
            </a:r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Salesforce Sans"/>
                <a:sym typeface="Salesforce Sans"/>
              </a:rPr>
              <a:t>別人</a:t>
            </a:r>
            <a:endParaRPr lang="zh-TW" altLang="en-US" sz="2400" dirty="0">
              <a:solidFill>
                <a:schemeClr val="bg2">
                  <a:lumMod val="50000"/>
                </a:schemeClr>
              </a:solidFill>
              <a:latin typeface="Salesforce Sans"/>
              <a:sym typeface="Salesforce San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08784" y="232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68739" y="13948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98700" y="2250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3" y="1898468"/>
            <a:ext cx="6790530" cy="41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0954" y="108858"/>
            <a:ext cx="6855925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5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1280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0954" y="108858"/>
            <a:ext cx="6855925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2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4802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bg2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909" y="1946366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41</TotalTime>
  <Words>43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清松手寫體2</vt:lpstr>
      <vt:lpstr>微軟正黑體</vt:lpstr>
      <vt:lpstr>Arial</vt:lpstr>
      <vt:lpstr>Segoe Print</vt:lpstr>
      <vt:lpstr>大自然插畫 16X9</vt:lpstr>
      <vt:lpstr> 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2019-09-17T07:52:07Z</dcterms:created>
  <dcterms:modified xsi:type="dcterms:W3CDTF">2019-10-01T07:55:10Z</dcterms:modified>
</cp:coreProperties>
</file>