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A356F-C58E-4E77-95B6-B4606497C919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2019年10月1日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670538C-7C4E-496A-9A79-45EEB9F7CA0C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6C1AB1-D682-4F2C-8579-D9DF0DCC07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D849-D3D9-432B-B53D-1A6CCDCA607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2076D6-C2DD-40B5-BC15-E0131BC82D7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0" name="頁尾預留位置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9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BD6184-C7EE-4349-8B91-0F174823F1B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CC32D6-F688-4488-8544-1FF6CE06975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6972300" y="846667"/>
            <a:ext cx="1371600" cy="5554133"/>
          </a:xfrm>
        </p:spPr>
        <p:txBody>
          <a:bodyPr vert="eaVert" rtlCol="0"/>
          <a:lstStyle/>
          <a:p>
            <a:pPr rtl="0"/>
            <a:r>
              <a:rPr lang="zh-TW" altLang="en-US" dirty="0" smtClean="0"/>
              <a:t>按一下以編輯母片標題</a:t>
            </a:r>
            <a:br>
              <a:rPr lang="zh-TW" altLang="en-US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ABC3BA-4697-414B-B8BB-246FC0A219F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3F17B-A54A-4559-95C0-9499358891F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夏季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秋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冬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6973B-E614-4AF4-8F50-6DA5C52E76C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rtlCol="0" anchor="ctr"/>
          <a:lstStyle>
            <a:lvl1pPr marL="0" indent="0">
              <a:buNone/>
              <a:defRPr sz="1800" b="0" cap="small" baseline="0">
                <a:latin typeface="細明體" panose="02020509000000000000" pitchFamily="49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rtlCol="0" anchor="ctr"/>
          <a:lstStyle>
            <a:lvl1pPr marL="0" indent="0">
              <a:buNone/>
              <a:defRPr sz="1800" b="0" cap="small" baseline="0">
                <a:latin typeface="細明體" panose="02020509000000000000" pitchFamily="49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B39B28-7C86-4508-A46D-A436AA2EB55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4A97C1-38C8-4612-B9DB-3FE0A81744D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C7769D8-8ECE-4BE8-A291-06C6700FDE3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</a:defRPr>
            </a:lvl1pPr>
          </a:lstStyle>
          <a:p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small" baseline="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829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8867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9441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0015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27909" y="966652"/>
            <a:ext cx="6779623" cy="695718"/>
          </a:xfrm>
        </p:spPr>
        <p:txBody>
          <a:bodyPr rtlCol="0">
            <a:noAutofit/>
          </a:bodyPr>
          <a:lstStyle/>
          <a:p>
            <a:r>
              <a:rPr lang="zh-TW" altLang="en-US" sz="66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4559" y="1847668"/>
            <a:ext cx="4441371" cy="294641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9" y="2327607"/>
            <a:ext cx="4585063" cy="32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新粗黑" panose="020B0609010101010101" pitchFamily="49" charset="-120"/>
                <a:ea typeface="文鼎新粗黑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51526"/>
            <a:ext cx="3635375" cy="335514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76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新粗黑" panose="020B0609010101010101" pitchFamily="49" charset="-120"/>
                <a:ea typeface="文鼎新粗黑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51526"/>
            <a:ext cx="3635375" cy="335514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0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新粗黑" panose="020B0609010101010101" pitchFamily="49" charset="-120"/>
                <a:ea typeface="文鼎新粗黑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194" y="1806348"/>
            <a:ext cx="8748486" cy="49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8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四季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8_TF04001541.potx" id="{05B78448-A79F-4ED1-BFA9-FF6E50C8C1C9}" vid="{7E264B62-729F-4B0A-B4BF-B506F9B5C055}"/>
    </a:ext>
  </a:extLst>
</a:theme>
</file>

<file path=ppt/theme/theme2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讚頌季節簡報</Template>
  <TotalTime>51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 UI</vt:lpstr>
      <vt:lpstr>文鼎新粗黑</vt:lpstr>
      <vt:lpstr>細明體</vt:lpstr>
      <vt:lpstr>Wingdings</vt:lpstr>
      <vt:lpstr>四季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8</cp:revision>
  <dcterms:created xsi:type="dcterms:W3CDTF">2019-09-17T07:52:46Z</dcterms:created>
  <dcterms:modified xsi:type="dcterms:W3CDTF">2019-10-01T07:54:43Z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