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2"/>
  </p:sldMasterIdLst>
  <p:notesMasterIdLst>
    <p:notesMasterId r:id="rId7"/>
  </p:notesMasterIdLst>
  <p:sldIdLst>
    <p:sldId id="256" r:id="rId3"/>
    <p:sldId id="257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53968" autoAdjust="0"/>
  </p:normalViewPr>
  <p:slideViewPr>
    <p:cSldViewPr>
      <p:cViewPr varScale="1">
        <p:scale>
          <a:sx n="71" d="100"/>
          <a:sy n="71" d="100"/>
        </p:scale>
        <p:origin x="1380" y="-43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13B485-81AF-4CDB-9C01-BD96489CE8C1}" type="datetimeFigureOut">
              <a:rPr lang="en-US" smtClean="0"/>
              <a:t>10/1/2019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875B07-7B32-4C01-A8D7-BD825825E3E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45333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Notes Placeholder 8"/>
          <p:cNvSpPr>
            <a:spLocks noGrp="1"/>
          </p:cNvSpPr>
          <p:nvPr>
            <p:ph type="body"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sz="1400" b="1" i="0" dirty="0" smtClean="0">
                <a:ea typeface="PMingLiU" pitchFamily="18" charset="-120"/>
              </a:rPr>
              <a:t>含有反射標題的圖片</a:t>
            </a:r>
          </a:p>
          <a:p>
            <a:r>
              <a:rPr lang="en-US" sz="1400" dirty="0" smtClean="0">
                <a:ea typeface="PMingLiU" pitchFamily="18" charset="-120"/>
              </a:rPr>
              <a:t>(基本)</a:t>
            </a:r>
          </a:p>
          <a:p>
            <a:endParaRPr lang="en-US" sz="1200" dirty="0" smtClean="0">
              <a:ea typeface="PMingLiU" pitchFamily="18" charset="-120"/>
            </a:endParaRPr>
          </a:p>
          <a:p>
            <a:endParaRPr lang="en-US" sz="1200" dirty="0" smtClean="0">
              <a:ea typeface="PMingLiU" pitchFamily="18" charset="-120"/>
            </a:endParaRPr>
          </a:p>
          <a:p>
            <a:r>
              <a:rPr lang="en-US" sz="1200" dirty="0" smtClean="0">
                <a:ea typeface="PMingLiU" pitchFamily="18" charset="-120"/>
              </a:rPr>
              <a:t>若要在此投影片上重新產生圖片效果，</a:t>
            </a:r>
            <a:r>
              <a:rPr lang="en-US" sz="1200" baseline="0" dirty="0" smtClean="0">
                <a:ea typeface="PMingLiU" pitchFamily="18" charset="-120"/>
              </a:rPr>
              <a:t>請執行下列動作：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b="0" baseline="0" dirty="0" smtClean="0">
                <a:ea typeface="PMingLiU" pitchFamily="18" charset="-120"/>
              </a:rPr>
              <a:t>在 [常用] 索引標籤上，按一下 [投影片] 群組中的 [版面配置]，然後按一下 [空白]。 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b="0" baseline="0" dirty="0" smtClean="0">
                <a:ea typeface="PMingLiU" pitchFamily="18" charset="-120"/>
              </a:rPr>
              <a:t>在 [插入] 索引標籤上，按一下 [影像] 群組中的 [圖片]。在 [插入圖片] 對話方塊中，選取圖片，然後按一下 [插入]。 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b="0" kern="1200" dirty="0" smtClean="0">
                <a:solidFill>
                  <a:schemeClr val="tx1"/>
                </a:solidFill>
                <a:effectLst/>
                <a:latin typeface="+mn-lt"/>
                <a:ea typeface="PMingLiU" pitchFamily="18" charset="-120"/>
                <a:cs typeface="+mn-cs"/>
              </a:rPr>
              <a:t>在 [圖片工具] 下方之 [格式] 索引標籤的 [大小] 群組中，按一下 [大小及位置] 對話方塊啟動器。在 [設定圖片格式]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PMingLiU" pitchFamily="18" charset="-120"/>
                <a:cs typeface="+mn-cs"/>
              </a:rPr>
              <a:t>對話方塊中，</a:t>
            </a:r>
            <a:r>
              <a:rPr lang="en-US" sz="1200" kern="1200" spc="0" dirty="0" smtClean="0">
                <a:solidFill>
                  <a:schemeClr val="tx1"/>
                </a:solidFill>
                <a:effectLst/>
                <a:latin typeface="+mn-lt"/>
                <a:ea typeface="PMingLiU" pitchFamily="18" charset="-120"/>
                <a:cs typeface="+mn-cs"/>
              </a:rPr>
              <a:t>將影像大小調整</a:t>
            </a:r>
            <a:r>
              <a:rPr lang="en-US" sz="1200" kern="1200" spc="-10" dirty="0" smtClean="0">
                <a:solidFill>
                  <a:schemeClr val="tx1"/>
                </a:solidFill>
                <a:effectLst/>
                <a:latin typeface="+mn-lt"/>
                <a:ea typeface="PMingLiU" pitchFamily="18" charset="-120"/>
                <a:cs typeface="+mn-cs"/>
              </a:rPr>
              <a:t>或裁剪成高度為 </a:t>
            </a:r>
            <a:r>
              <a:rPr lang="en-US" sz="1200" b="1" kern="1200" spc="-10" dirty="0" smtClean="0">
                <a:solidFill>
                  <a:schemeClr val="tx1"/>
                </a:solidFill>
                <a:effectLst/>
                <a:latin typeface="+mn-lt"/>
                <a:ea typeface="PMingLiU" pitchFamily="18" charset="-120"/>
                <a:cs typeface="+mn-cs"/>
              </a:rPr>
              <a:t>3.17</a:t>
            </a:r>
            <a:r>
              <a:rPr lang="en-US" sz="1200" kern="1200" spc="-10" dirty="0" smtClean="0">
                <a:solidFill>
                  <a:schemeClr val="tx1"/>
                </a:solidFill>
                <a:effectLst/>
                <a:latin typeface="+mn-lt"/>
                <a:ea typeface="PMingLiU" pitchFamily="18" charset="-120"/>
                <a:cs typeface="+mn-cs"/>
              </a:rPr>
              <a:t>，而寬度為 </a:t>
            </a:r>
            <a:r>
              <a:rPr lang="en-US" sz="1200" b="1" kern="1200" spc="-10" dirty="0" smtClean="0">
                <a:solidFill>
                  <a:schemeClr val="tx1"/>
                </a:solidFill>
                <a:effectLst/>
                <a:latin typeface="+mn-lt"/>
                <a:ea typeface="PMingLiU" pitchFamily="18" charset="-120"/>
                <a:cs typeface="+mn-cs"/>
              </a:rPr>
              <a:t>10</a:t>
            </a:r>
            <a:r>
              <a:rPr lang="en-US" sz="1200" kern="1200" spc="-10" dirty="0" smtClean="0">
                <a:solidFill>
                  <a:schemeClr val="tx1"/>
                </a:solidFill>
                <a:effectLst/>
                <a:latin typeface="+mn-lt"/>
                <a:ea typeface="PMingLiU" pitchFamily="18" charset="-120"/>
                <a:cs typeface="+mn-cs"/>
              </a:rPr>
              <a:t>。若要裁剪圖片，請在左窗格中按一下 </a:t>
            </a:r>
            <a:r>
              <a:rPr lang="en-US" sz="1200" b="0" kern="1200" spc="-10" dirty="0" smtClean="0">
                <a:solidFill>
                  <a:schemeClr val="tx1"/>
                </a:solidFill>
                <a:effectLst/>
                <a:latin typeface="+mn-lt"/>
                <a:ea typeface="PMingLiU" pitchFamily="18" charset="-120"/>
                <a:cs typeface="+mn-cs"/>
              </a:rPr>
              <a:t>[裁剪] 然後在 [裁剪位置] 下方的右窗格中，</a:t>
            </a:r>
            <a:r>
              <a:rPr lang="en-US" sz="1200" b="0" kern="1200" spc="-10" baseline="0" dirty="0" smtClean="0">
                <a:solidFill>
                  <a:schemeClr val="tx1"/>
                </a:solidFill>
                <a:effectLst/>
                <a:latin typeface="+mn-lt"/>
                <a:ea typeface="PMingLiU" pitchFamily="18" charset="-120"/>
                <a:cs typeface="+mn-cs"/>
              </a:rPr>
              <a:t>將值輸入至 [高度]、</a:t>
            </a:r>
            <a:r>
              <a:rPr lang="en-US" sz="1200" b="0" kern="1200" spc="-10" dirty="0" smtClean="0">
                <a:solidFill>
                  <a:schemeClr val="tx1"/>
                </a:solidFill>
                <a:effectLst/>
                <a:latin typeface="+mn-lt"/>
                <a:ea typeface="PMingLiU" pitchFamily="18" charset="-120"/>
                <a:cs typeface="+mn-cs"/>
              </a:rPr>
              <a:t>[寬度]、</a:t>
            </a:r>
            <a:r>
              <a:rPr lang="en-US" sz="1200" b="0" kern="1200" spc="0" dirty="0" smtClean="0">
                <a:solidFill>
                  <a:schemeClr val="tx1"/>
                </a:solidFill>
                <a:effectLst/>
                <a:latin typeface="+mn-lt"/>
                <a:ea typeface="PMingLiU" pitchFamily="18" charset="-120"/>
                <a:cs typeface="+mn-cs"/>
              </a:rPr>
              <a:t>[左] </a:t>
            </a:r>
            <a:r>
              <a:rPr lang="en-US" sz="1200" b="0" kern="1200" spc="-20" dirty="0" smtClean="0">
                <a:solidFill>
                  <a:schemeClr val="tx1"/>
                </a:solidFill>
                <a:effectLst/>
                <a:latin typeface="+mn-lt"/>
                <a:ea typeface="PMingLiU" pitchFamily="18" charset="-120"/>
                <a:cs typeface="+mn-cs"/>
              </a:rPr>
              <a:t>及 [上] 方塊中。若要調整圖片大小，請按一下左窗格的 [大小]，並在右窗格的 [大小及旋轉] 底下，在 [高度] 及 [寬度] 方塊中輸入數值。</a:t>
            </a:r>
            <a:endParaRPr lang="en-US" sz="1200" b="0" spc="-20" baseline="0" dirty="0" smtClean="0">
              <a:ea typeface="PMingLiU" pitchFamily="18" charset="-120"/>
            </a:endParaRP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b="0" baseline="0" dirty="0" smtClean="0">
                <a:ea typeface="PMingLiU" pitchFamily="18" charset="-120"/>
              </a:rPr>
              <a:t>選取圖片。在 [常用] 索引標籤上，按一下 [繪圖] 群組中的 [排列]，指向 [對齊]，然後執行下列作業：</a:t>
            </a:r>
          </a:p>
          <a:p>
            <a:pPr marL="685800" marR="0" lvl="1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b="0" baseline="0" dirty="0" smtClean="0">
                <a:ea typeface="PMingLiU" pitchFamily="18" charset="-120"/>
              </a:rPr>
              <a:t>按一下 [貼齊投影片]。 </a:t>
            </a:r>
          </a:p>
          <a:p>
            <a:pPr marL="685800" marR="0" lvl="1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b="0" baseline="0" dirty="0" smtClean="0">
                <a:ea typeface="PMingLiU" pitchFamily="18" charset="-120"/>
              </a:rPr>
              <a:t>按一下 [靠上對齊]。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b="0" spc="0" baseline="0" dirty="0" smtClean="0">
                <a:ea typeface="PMingLiU" pitchFamily="18" charset="-120"/>
              </a:rPr>
              <a:t>在 [圖片工具] 下方的 [格式] 索引標籤上的 [圖片樣式] 群組中，按一下 [圖片效果]，指向 [反射]，然後在 [反射變化] 下方，按一下 [半反射，相連]</a:t>
            </a:r>
            <a:r>
              <a:rPr lang="en-US" sz="1200" b="0" spc="80" baseline="0" dirty="0" smtClean="0">
                <a:ea typeface="PMingLiU" pitchFamily="18" charset="-120"/>
              </a:rPr>
              <a:t> (第一列，從左邊數來第二個選項)。 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b="0" i="0" dirty="0" smtClean="0">
                <a:ea typeface="PMingLiU" pitchFamily="18" charset="-120"/>
              </a:rPr>
              <a:t>在 </a:t>
            </a:r>
            <a:r>
              <a:rPr lang="en-US" sz="1200" b="0" i="0" baseline="0" dirty="0" smtClean="0">
                <a:ea typeface="PMingLiU" pitchFamily="18" charset="-120"/>
              </a:rPr>
              <a:t>[插入] 索引標籤上，按一下 [文字] 群組中的 [文字方塊]，然後在投影片中拖曳以繪製文字方塊。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b="0" i="0" spc="0" baseline="0" dirty="0" smtClean="0">
                <a:ea typeface="PMingLiU" pitchFamily="18" charset="-120"/>
              </a:rPr>
              <a:t>在文字方塊中輸入文字，選取該文字，</a:t>
            </a:r>
            <a:r>
              <a:rPr lang="en-US" sz="1200" b="0" i="0" spc="0" dirty="0" smtClean="0">
                <a:ea typeface="PMingLiU" pitchFamily="18" charset="-120"/>
              </a:rPr>
              <a:t>然後在 [常用]</a:t>
            </a:r>
            <a:r>
              <a:rPr lang="en-US" sz="1200" b="0" i="0" spc="0" baseline="0" dirty="0" smtClean="0">
                <a:ea typeface="PMingLiU" pitchFamily="18" charset="-120"/>
              </a:rPr>
              <a:t> 索引標籤上的 [字型] 群組中，選取 </a:t>
            </a:r>
            <a:r>
              <a:rPr lang="en-US" sz="1200" b="0" spc="0" dirty="0" smtClean="0">
                <a:ea typeface="PMingLiU" pitchFamily="18" charset="-120"/>
              </a:rPr>
              <a:t>[微軟正黑體]</a:t>
            </a:r>
            <a:r>
              <a:rPr lang="en-US" sz="1200" b="0" i="0" spc="0" baseline="0" dirty="0" smtClean="0">
                <a:ea typeface="PMingLiU" pitchFamily="18" charset="-120"/>
              </a:rPr>
              <a:t> 自 [字型] </a:t>
            </a:r>
            <a:r>
              <a:rPr lang="en-US" sz="1200" i="0" spc="0" baseline="0" dirty="0" smtClean="0">
                <a:ea typeface="PMingLiU" pitchFamily="18" charset="-120"/>
              </a:rPr>
              <a:t>清單，然後輸入 </a:t>
            </a:r>
            <a:r>
              <a:rPr lang="en-US" sz="1200" b="1" spc="0" dirty="0" smtClean="0">
                <a:ea typeface="PMingLiU" pitchFamily="18" charset="-120"/>
              </a:rPr>
              <a:t>42</a:t>
            </a:r>
            <a:r>
              <a:rPr lang="en-US" sz="1200" i="0" spc="0" baseline="0" dirty="0" smtClean="0">
                <a:ea typeface="PMingLiU" pitchFamily="18" charset="-120"/>
              </a:rPr>
              <a:t> 於 </a:t>
            </a:r>
            <a:r>
              <a:rPr lang="en-US" sz="1200" b="0" i="0" spc="0" baseline="0" dirty="0" smtClean="0">
                <a:ea typeface="PMingLiU" pitchFamily="18" charset="-120"/>
              </a:rPr>
              <a:t>[字型大小] 方塊之中。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b="0" i="0" baseline="0" dirty="0" smtClean="0">
                <a:ea typeface="PMingLiU" pitchFamily="18" charset="-120"/>
              </a:rPr>
              <a:t>在 [常用] 索引標籤上的 [段落] 群組中，按一下 [靠右對齊文字] 以將文字在文字方塊中向右對齊。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b="0" i="0" baseline="0" dirty="0" smtClean="0">
                <a:ea typeface="PMingLiU" pitchFamily="18" charset="-120"/>
              </a:rPr>
              <a:t>選取文字方塊。 在 [繪圖工具] 下方之 [格式] 索引標籤上的 [文字藝術師樣式] 群組中，按一下 [文字效果]，指向 [反射]，然後在 [反射變化] 下方，按一下 [半反射，相連] (第一列，從左邊數起第二個選項)。 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b="0" i="0" baseline="0" dirty="0" smtClean="0">
                <a:ea typeface="PMingLiU" pitchFamily="18" charset="-120"/>
              </a:rPr>
              <a:t>在 [繪圖工具] 下方的 [格式] 索引標籤上之 [文字藝術師樣式] 群組中，按一下 [文字效果格式] 對話方塊啟動器。 在 [文字效果格式] 對話方塊中，按一下左窗格中的 [文字填滿]，選取 [實心填滿] 自 [文字填滿] 窗格中，然後執行下列動作：</a:t>
            </a:r>
          </a:p>
          <a:p>
            <a:pPr marL="685800" marR="0" lvl="1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200" b="0" i="0" baseline="0" dirty="0" smtClean="0">
                <a:ea typeface="PMingLiU" pitchFamily="18" charset="-120"/>
              </a:rPr>
              <a:t>按一下 [色彩] 旁的按鈕，然後在 [佈景主題色彩] 下方，按一下 [白色，背景 1] (第一列，從左邊數來第一個選項)。 </a:t>
            </a:r>
          </a:p>
          <a:p>
            <a:pPr marL="685800" marR="0" lvl="1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200" b="0" i="0" baseline="0" dirty="0" smtClean="0">
                <a:ea typeface="PMingLiU" pitchFamily="18" charset="-120"/>
              </a:rPr>
              <a:t>在 [透明度] </a:t>
            </a:r>
            <a:r>
              <a:rPr lang="en-US" sz="1200" i="0" baseline="0" dirty="0" smtClean="0">
                <a:ea typeface="PMingLiU" pitchFamily="18" charset="-120"/>
              </a:rPr>
              <a:t>方塊中，輸入 </a:t>
            </a:r>
            <a:r>
              <a:rPr lang="en-US" sz="1200" b="1" i="0" baseline="0" dirty="0" smtClean="0">
                <a:ea typeface="PMingLiU" pitchFamily="18" charset="-120"/>
              </a:rPr>
              <a:t>12%</a:t>
            </a:r>
            <a:r>
              <a:rPr lang="en-US" sz="1200" i="0" baseline="0" dirty="0" smtClean="0">
                <a:ea typeface="PMingLiU" pitchFamily="18" charset="-120"/>
              </a:rPr>
              <a:t>。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dirty="0" smtClean="0">
                <a:ea typeface="PMingLiU" pitchFamily="18" charset="-120"/>
              </a:rPr>
              <a:t>在投影片上，拖曳文字方塊至圖片上方需放置的位置。 </a:t>
            </a:r>
          </a:p>
          <a:p>
            <a:endParaRPr lang="en-US" sz="1200" dirty="0" smtClean="0">
              <a:ea typeface="PMingLiU" pitchFamily="18" charset="-120"/>
            </a:endParaRPr>
          </a:p>
          <a:p>
            <a:endParaRPr lang="en-US" sz="1200" dirty="0" smtClean="0">
              <a:ea typeface="PMingLiU" pitchFamily="18" charset="-120"/>
            </a:endParaRPr>
          </a:p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PMingLiU" pitchFamily="18" charset="-120"/>
                <a:cs typeface="+mn-cs"/>
              </a:rPr>
              <a:t>若要複製此投影片的背景，請執行下列作業： </a:t>
            </a:r>
          </a:p>
          <a:p>
            <a:pPr marL="228600" lvl="0" indent="-228600">
              <a:buFont typeface="+mj-lt"/>
              <a:buAutoNum type="arabicPeriod"/>
            </a:pPr>
            <a:r>
              <a:rPr lang="en-US" sz="1200" kern="1200" spc="-30" baseline="0" dirty="0" smtClean="0">
                <a:solidFill>
                  <a:schemeClr val="tx1"/>
                </a:solidFill>
                <a:latin typeface="+mn-lt"/>
                <a:ea typeface="PMingLiU" pitchFamily="18" charset="-120"/>
                <a:cs typeface="+mn-cs"/>
              </a:rPr>
              <a:t>以滑鼠右鍵按一下投影片背景區域，</a:t>
            </a:r>
            <a:r>
              <a:rPr lang="en-US" sz="1200" b="0" kern="1200" spc="-30" baseline="0" dirty="0" smtClean="0">
                <a:solidFill>
                  <a:schemeClr val="tx1"/>
                </a:solidFill>
                <a:latin typeface="+mn-lt"/>
                <a:ea typeface="PMingLiU" pitchFamily="18" charset="-120"/>
                <a:cs typeface="+mn-cs"/>
              </a:rPr>
              <a:t>然後按一下 [背景格式]。按一下 [背景格式] 對話方塊中左窗格的 [填滿]，選取 [填滿] 窗格中的 [漸層填滿]，然後執行下列作業：</a:t>
            </a:r>
          </a:p>
          <a:p>
            <a:pPr marL="685800" lvl="1" indent="-228600">
              <a:buFont typeface="Arial" pitchFamily="34" charset="0"/>
              <a:buChar char="•"/>
            </a:pPr>
            <a:r>
              <a:rPr lang="en-US" sz="1200" b="0" kern="1200" dirty="0" smtClean="0">
                <a:solidFill>
                  <a:schemeClr val="tx1"/>
                </a:solidFill>
                <a:latin typeface="+mn-lt"/>
                <a:ea typeface="PMingLiU" pitchFamily="18" charset="-120"/>
                <a:cs typeface="+mn-cs"/>
              </a:rPr>
              <a:t>在 [類型] 清單中，選取 [星形圖]。</a:t>
            </a:r>
          </a:p>
          <a:p>
            <a:pPr marL="685800" lvl="1" indent="-228600">
              <a:buFont typeface="Arial" pitchFamily="34" charset="0"/>
              <a:buChar char="•"/>
            </a:pPr>
            <a:r>
              <a:rPr lang="en-US" sz="1200" b="0" kern="1200" dirty="0" smtClean="0">
                <a:solidFill>
                  <a:schemeClr val="tx1"/>
                </a:solidFill>
                <a:latin typeface="+mn-lt"/>
                <a:ea typeface="PMingLiU" pitchFamily="18" charset="-120"/>
                <a:cs typeface="+mn-cs"/>
              </a:rPr>
              <a:t>按一下 [方向] 旁的按鈕，然後按一下 [從中央] (左邊第三個選項)。</a:t>
            </a:r>
          </a:p>
          <a:p>
            <a:pPr marL="685800" lvl="1" indent="-228600">
              <a:buFont typeface="Arial" pitchFamily="34" charset="0"/>
              <a:buChar char="•"/>
            </a:pPr>
            <a:r>
              <a:rPr lang="en-US" sz="1200" b="0" kern="1200" dirty="0" smtClean="0">
                <a:solidFill>
                  <a:schemeClr val="tx1"/>
                </a:solidFill>
                <a:latin typeface="+mn-lt"/>
                <a:ea typeface="PMingLiU" pitchFamily="18" charset="-120"/>
                <a:cs typeface="+mn-cs"/>
              </a:rPr>
              <a:t>在 [漸層停駐點] 下方，按一下 [新增] 或 [移除]，直到兩個停駐點出現在</a:t>
            </a:r>
            <a:r>
              <a:rPr lang="en-US" sz="1200" b="0" kern="1200" baseline="0" dirty="0" smtClean="0">
                <a:solidFill>
                  <a:schemeClr val="tx1"/>
                </a:solidFill>
                <a:latin typeface="+mn-lt"/>
                <a:ea typeface="PMingLiU" pitchFamily="18" charset="-120"/>
                <a:cs typeface="+mn-cs"/>
              </a:rPr>
              <a:t>投影片上</a:t>
            </a:r>
            <a:r>
              <a:rPr lang="en-US" sz="1200" b="0" kern="1200" dirty="0" smtClean="0">
                <a:solidFill>
                  <a:schemeClr val="tx1"/>
                </a:solidFill>
                <a:latin typeface="+mn-lt"/>
                <a:ea typeface="PMingLiU" pitchFamily="18" charset="-120"/>
                <a:cs typeface="+mn-cs"/>
              </a:rPr>
              <a:t>。</a:t>
            </a:r>
          </a:p>
          <a:p>
            <a:pPr marL="228600" lvl="0" indent="-228600">
              <a:buFont typeface="+mj-lt"/>
              <a:buAutoNum type="arabicPeriod"/>
            </a:pPr>
            <a:r>
              <a:rPr lang="en-US" sz="1200" b="0" kern="1200" dirty="0" smtClean="0">
                <a:solidFill>
                  <a:schemeClr val="tx1"/>
                </a:solidFill>
                <a:latin typeface="+mn-lt"/>
                <a:ea typeface="PMingLiU" pitchFamily="18" charset="-120"/>
                <a:cs typeface="+mn-cs"/>
              </a:rPr>
              <a:t>同時在 [漸層停駐點] 中，如下自訂您新增的漸層停駐點：</a:t>
            </a:r>
          </a:p>
          <a:p>
            <a:pPr marL="685800" lvl="1" indent="-228600">
              <a:buFont typeface="Arial" pitchFamily="34" charset="0"/>
              <a:buChar char="•"/>
            </a:pPr>
            <a:r>
              <a:rPr lang="en-US" sz="1200" b="0" kern="1200" dirty="0" smtClean="0">
                <a:solidFill>
                  <a:schemeClr val="tx1"/>
                </a:solidFill>
                <a:latin typeface="+mn-lt"/>
                <a:ea typeface="PMingLiU" pitchFamily="18" charset="-120"/>
                <a:cs typeface="+mn-cs"/>
              </a:rPr>
              <a:t>從清單中選取 [停駐點 1] 然後執行下列作業：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b="0" kern="1200" dirty="0" smtClean="0">
                <a:solidFill>
                  <a:schemeClr val="tx1"/>
                </a:solidFill>
                <a:latin typeface="+mn-lt"/>
                <a:ea typeface="PMingLiU" pitchFamily="18" charset="-120"/>
                <a:cs typeface="+mn-cs"/>
              </a:rPr>
              <a:t>在 [停駐點位置] 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PMingLiU" pitchFamily="18" charset="-120"/>
                <a:cs typeface="+mn-cs"/>
              </a:rPr>
              <a:t>方塊中，輸入 </a:t>
            </a:r>
            <a:r>
              <a:rPr lang="en-US" sz="1200" b="1" kern="1200" dirty="0" smtClean="0">
                <a:solidFill>
                  <a:schemeClr val="tx1"/>
                </a:solidFill>
                <a:latin typeface="+mn-lt"/>
                <a:ea typeface="PMingLiU" pitchFamily="18" charset="-120"/>
                <a:cs typeface="+mn-cs"/>
              </a:rPr>
              <a:t>10%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PMingLiU" pitchFamily="18" charset="-120"/>
                <a:cs typeface="+mn-cs"/>
              </a:rPr>
              <a:t>。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PMingLiU" pitchFamily="18" charset="-120"/>
                <a:cs typeface="+mn-cs"/>
              </a:rPr>
              <a:t>按一下在 </a:t>
            </a:r>
            <a:r>
              <a:rPr lang="en-US" sz="1200" b="0" kern="1200" dirty="0" smtClean="0">
                <a:solidFill>
                  <a:schemeClr val="tx1"/>
                </a:solidFill>
                <a:latin typeface="+mn-lt"/>
                <a:ea typeface="PMingLiU" pitchFamily="18" charset="-120"/>
                <a:cs typeface="+mn-cs"/>
              </a:rPr>
              <a:t>[色彩] 旁的按鈕，然後在 [佈景主題色彩] 下方，按一下 [白色，背景 1，較深 5%]  (第二列，從左邊數來第一個選項)。</a:t>
            </a:r>
          </a:p>
          <a:p>
            <a:pPr marL="685800" lvl="1" indent="-228600">
              <a:buFont typeface="Arial" pitchFamily="34" charset="0"/>
              <a:buChar char="•"/>
            </a:pPr>
            <a:r>
              <a:rPr lang="en-US" sz="1200" b="0" kern="1200" dirty="0" smtClean="0">
                <a:solidFill>
                  <a:schemeClr val="tx1"/>
                </a:solidFill>
                <a:latin typeface="+mn-lt"/>
                <a:ea typeface="PMingLiU" pitchFamily="18" charset="-120"/>
                <a:cs typeface="+mn-cs"/>
              </a:rPr>
              <a:t>自清單選取 [停駐點 2]，然後執行下列動作： 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b="0" kern="1200" dirty="0" smtClean="0">
                <a:solidFill>
                  <a:schemeClr val="tx1"/>
                </a:solidFill>
                <a:latin typeface="+mn-lt"/>
                <a:ea typeface="PMingLiU" pitchFamily="18" charset="-120"/>
                <a:cs typeface="+mn-cs"/>
              </a:rPr>
              <a:t>在 [停駐點位置] 方塊中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PMingLiU" pitchFamily="18" charset="-120"/>
                <a:cs typeface="+mn-cs"/>
              </a:rPr>
              <a:t>，輸入 </a:t>
            </a:r>
            <a:r>
              <a:rPr lang="en-US" sz="1200" b="1" kern="1200" dirty="0" smtClean="0">
                <a:solidFill>
                  <a:schemeClr val="tx1"/>
                </a:solidFill>
                <a:latin typeface="+mn-lt"/>
                <a:ea typeface="PMingLiU" pitchFamily="18" charset="-120"/>
                <a:cs typeface="+mn-cs"/>
              </a:rPr>
              <a:t>99%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PMingLiU" pitchFamily="18" charset="-120"/>
                <a:cs typeface="+mn-cs"/>
              </a:rPr>
              <a:t>。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b="0" kern="1200" dirty="0" smtClean="0">
                <a:solidFill>
                  <a:schemeClr val="tx1"/>
                </a:solidFill>
                <a:latin typeface="+mn-lt"/>
                <a:ea typeface="PMingLiU" pitchFamily="18" charset="-120"/>
                <a:cs typeface="+mn-cs"/>
              </a:rPr>
              <a:t>按一下 [色彩] 旁的按鈕，然後按一下 [佈景主題色彩] 底下的 [白色，背景 1，較深 35%] (左起第五列、第一個選項)。</a:t>
            </a:r>
            <a:endParaRPr lang="en-US" sz="1200" b="0" dirty="0" smtClean="0">
              <a:ea typeface="PMingLiU" pitchFamily="18" charset="-120"/>
            </a:endParaRPr>
          </a:p>
          <a:p>
            <a:endParaRPr lang="en-US" sz="1400" dirty="0">
              <a:ea typeface="PMingLiU" pitchFamily="18" charset="-120"/>
            </a:endParaRPr>
          </a:p>
        </p:txBody>
      </p:sp>
      <p:sp>
        <p:nvSpPr>
          <p:cNvPr id="5" name="Slide Image Placeholder 4"/>
          <p:cNvSpPr>
            <a:spLocks noGrp="1" noRot="1" noChangeAspect="1"/>
          </p:cNvSpPr>
          <p:nvPr>
            <p:ph type="sldImg"/>
          </p:nvPr>
        </p:nvSpPr>
        <p:spPr>
          <a:xfrm>
            <a:off x="536575" y="503238"/>
            <a:ext cx="3140075" cy="2354262"/>
          </a:xfr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BEC73-49AA-45BC-B16C-50B32D0D6DD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2040C-D3B1-42F1-A452-9128C48DC3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747078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BEC73-49AA-45BC-B16C-50B32D0D6DD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2040C-D3B1-42F1-A452-9128C48DC3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9850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BEC73-49AA-45BC-B16C-50B32D0D6DD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2040C-D3B1-42F1-A452-9128C48DC3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063563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BEC73-49AA-45BC-B16C-50B32D0D6DD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2040C-D3B1-42F1-A452-9128C48DC3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09788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BEC73-49AA-45BC-B16C-50B32D0D6DD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2040C-D3B1-42F1-A452-9128C48DC3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6068329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BEC73-49AA-45BC-B16C-50B32D0D6DD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2040C-D3B1-42F1-A452-9128C48DC3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84448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BEC73-49AA-45BC-B16C-50B32D0D6DD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2040C-D3B1-42F1-A452-9128C48DC3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076272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BEC73-49AA-45BC-B16C-50B32D0D6DD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2040C-D3B1-42F1-A452-9128C48DC3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51979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BEC73-49AA-45BC-B16C-50B32D0D6DD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2040C-D3B1-42F1-A452-9128C48DC3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36358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BEC73-49AA-45BC-B16C-50B32D0D6DD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2040C-D3B1-42F1-A452-9128C48DC3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79372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BEC73-49AA-45BC-B16C-50B32D0D6DD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2040C-D3B1-42F1-A452-9128C48DC3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78789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BEC73-49AA-45BC-B16C-50B32D0D6DD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2040C-D3B1-42F1-A452-9128C48DC3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8277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BEC73-49AA-45BC-B16C-50B32D0D6DD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2040C-D3B1-42F1-A452-9128C48DC3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10167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BEC73-49AA-45BC-B16C-50B32D0D6DD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2040C-D3B1-42F1-A452-9128C48DC3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15221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BEC73-49AA-45BC-B16C-50B32D0D6DD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2040C-D3B1-42F1-A452-9128C48DC3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03114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BEC73-49AA-45BC-B16C-50B32D0D6DD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2040C-D3B1-42F1-A452-9128C48DC3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1362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1BEC73-49AA-45BC-B16C-50B32D0D6DD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3D82040C-D3B1-42F1-A452-9128C48DC3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37015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5" r:id="rId15"/>
    <p:sldLayoutId id="2147483666" r:id="rId16"/>
  </p:sldLayoutIdLst>
  <p:transition>
    <p:fade/>
  </p:transition>
  <p:timing>
    <p:tnLst>
      <p:par>
        <p:cTn id="1" dur="indefinite" restart="never" nodeType="tmRoot"/>
      </p:par>
    </p:tnLst>
  </p:timing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zZ376Z4BEGw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">
              <a:schemeClr val="bg1">
                <a:lumMod val="95000"/>
              </a:schemeClr>
            </a:gs>
            <a:gs pos="99000">
              <a:schemeClr val="bg1">
                <a:lumMod val="65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-684584" y="188640"/>
            <a:ext cx="7001145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zh-TW" altLang="en-US" sz="4200" b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  <a:latin typeface="Impact" pitchFamily="34" charset="0"/>
                <a:ea typeface="PMingLiU" pitchFamily="18" charset="-120"/>
              </a:rPr>
              <a:t>資訊安全防身術</a:t>
            </a:r>
            <a:endParaRPr lang="en-US" sz="4200" b="1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  <a:latin typeface="Impact" pitchFamily="34" charset="0"/>
              <a:ea typeface="PMingLiU" pitchFamily="18" charset="-120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1835696" y="921746"/>
            <a:ext cx="561662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4800" b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保護自己 尊重別人</a:t>
            </a: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79296" y="1688396"/>
            <a:ext cx="2674530" cy="1942460"/>
          </a:xfrm>
          <a:prstGeom prst="rect">
            <a:avLst/>
          </a:prstGeom>
        </p:spPr>
      </p:pic>
      <p:sp>
        <p:nvSpPr>
          <p:cNvPr id="6" name="左中括弧 5"/>
          <p:cNvSpPr/>
          <p:nvPr/>
        </p:nvSpPr>
        <p:spPr>
          <a:xfrm flipH="1">
            <a:off x="3347864" y="3630856"/>
            <a:ext cx="5615480" cy="3816424"/>
          </a:xfrm>
          <a:prstGeom prst="leftBracket">
            <a:avLst>
              <a:gd name="adj" fmla="val 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" name="禁止標誌 7"/>
          <p:cNvSpPr/>
          <p:nvPr/>
        </p:nvSpPr>
        <p:spPr>
          <a:xfrm>
            <a:off x="7540697" y="557972"/>
            <a:ext cx="1296144" cy="1130424"/>
          </a:xfrm>
          <a:prstGeom prst="noSmok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  <p:sp>
        <p:nvSpPr>
          <p:cNvPr id="9" name="閃電 8"/>
          <p:cNvSpPr/>
          <p:nvPr/>
        </p:nvSpPr>
        <p:spPr>
          <a:xfrm>
            <a:off x="-9817" y="464546"/>
            <a:ext cx="914400" cy="914400"/>
          </a:xfrm>
          <a:prstGeom prst="lightningBol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4973582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  <a:latin typeface="Impact" pitchFamily="34" charset="0"/>
                <a:ea typeface="PMingLiU" pitchFamily="18" charset="-120"/>
              </a:rPr>
              <a:t>資訊安全防身術</a:t>
            </a:r>
            <a:r>
              <a:rPr lang="en-US" altLang="zh-TW" b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  <a:latin typeface="Impact" pitchFamily="34" charset="0"/>
                <a:ea typeface="PMingLiU" pitchFamily="18" charset="-120"/>
              </a:rPr>
              <a:t/>
            </a:r>
            <a:br>
              <a:rPr lang="en-US" altLang="zh-TW" b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  <a:latin typeface="Impact" pitchFamily="34" charset="0"/>
                <a:ea typeface="PMingLiU" pitchFamily="18" charset="-120"/>
              </a:rPr>
            </a:br>
            <a:endParaRPr lang="zh-TW" altLang="en-US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pic>
        <p:nvPicPr>
          <p:cNvPr id="11" name="內容版面配置區 10" descr="How to Recognize Online Scam | Techno FAQ"/>
          <p:cNvPicPr>
            <a:picLocks noGrp="1" noChangeAspect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3616722"/>
            <a:ext cx="3090863" cy="1545431"/>
          </a:xfrm>
        </p:spPr>
      </p:pic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12" name="內容版面配置區 11" descr="sword art online - What is causing Kirito's eyes to change colour? - Anime &amp; Manga Stack Exchange"/>
          <p:cNvPicPr>
            <a:picLocks noGrp="1" noChangeAspect="1"/>
          </p:cNvPicPr>
          <p:nvPr>
            <p:ph sz="quarter" idx="4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60080" y="3525599"/>
            <a:ext cx="3090863" cy="1738610"/>
          </a:xfrm>
        </p:spPr>
      </p:pic>
      <p:sp>
        <p:nvSpPr>
          <p:cNvPr id="7" name="矩形 6"/>
          <p:cNvSpPr/>
          <p:nvPr/>
        </p:nvSpPr>
        <p:spPr>
          <a:xfrm>
            <a:off x="755576" y="1340768"/>
            <a:ext cx="338437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2800" b="1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尊重別人</a:t>
            </a:r>
            <a:r>
              <a:rPr lang="zh-TW" altLang="en-US" sz="2800" b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保護自己</a:t>
            </a:r>
          </a:p>
        </p:txBody>
      </p:sp>
      <p:sp>
        <p:nvSpPr>
          <p:cNvPr id="8" name="矩形 7"/>
          <p:cNvSpPr/>
          <p:nvPr/>
        </p:nvSpPr>
        <p:spPr>
          <a:xfrm>
            <a:off x="4499992" y="2214026"/>
            <a:ext cx="266783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2800" b="1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尊重</a:t>
            </a:r>
            <a:r>
              <a:rPr lang="zh-TW" altLang="en-US" sz="2800" b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別人</a:t>
            </a:r>
          </a:p>
        </p:txBody>
      </p:sp>
    </p:spTree>
    <p:extLst>
      <p:ext uri="{BB962C8B-B14F-4D97-AF65-F5344CB8AC3E}">
        <p14:creationId xmlns:p14="http://schemas.microsoft.com/office/powerpoint/2010/main" val="3583583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-</a:t>
            </a:r>
            <a:r>
              <a:rPr lang="zh-TW" altLang="en-US" dirty="0"/>
              <a:t>資訊安全防身術</a:t>
            </a:r>
          </a:p>
        </p:txBody>
      </p:sp>
      <p:pic>
        <p:nvPicPr>
          <p:cNvPr id="5" name="內容版面配置區 4" descr="Free photo Online Sales Ecommerce E-commerce Selling Online - Max Pixel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2557462"/>
            <a:ext cx="3087688" cy="3087688"/>
          </a:xfrm>
        </p:spPr>
      </p:pic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zh-TW" altLang="en-US" dirty="0"/>
              <a:t>不當網站不瀏覽</a:t>
            </a:r>
          </a:p>
          <a:p>
            <a:r>
              <a:rPr lang="zh-TW" altLang="en-US" dirty="0"/>
              <a:t>電子郵件要過濾</a:t>
            </a:r>
          </a:p>
          <a:p>
            <a:r>
              <a:rPr lang="zh-TW" altLang="en-US" dirty="0"/>
              <a:t>可疑訊息需求證</a:t>
            </a:r>
          </a:p>
          <a:p>
            <a:r>
              <a:rPr lang="zh-TW" altLang="en-US" dirty="0"/>
              <a:t>網路沉迷傷</a:t>
            </a:r>
            <a:r>
              <a:rPr lang="zh-TW" altLang="en-US" dirty="0" smtClean="0"/>
              <a:t>身心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686265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網路資料保護</a:t>
            </a:r>
          </a:p>
        </p:txBody>
      </p:sp>
      <p:pic>
        <p:nvPicPr>
          <p:cNvPr id="4" name="zZ376Z4BEGw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07504" y="2348880"/>
            <a:ext cx="9853602" cy="55426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219387"/>
      </p:ext>
    </p:extLst>
  </p:cSld>
  <p:clrMapOvr>
    <a:masterClrMapping/>
  </p:clrMapOvr>
</p:sld>
</file>

<file path=ppt/theme/theme1.xml><?xml version="1.0" encoding="utf-8"?>
<a:theme xmlns:a="http://schemas.openxmlformats.org/drawingml/2006/main" name="多面向">
  <a:themeElements>
    <a:clrScheme name="多面向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F3104326-CDF0-433C-9A28-8A3A2FE783D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44</TotalTime>
  <Words>579</Words>
  <Application>Microsoft Office PowerPoint</Application>
  <PresentationFormat>如螢幕大小 (4:3)</PresentationFormat>
  <Paragraphs>45</Paragraphs>
  <Slides>4</Slides>
  <Notes>1</Notes>
  <HiddenSlides>0</HiddenSlides>
  <MMClips>1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2" baseType="lpstr">
      <vt:lpstr>微軟正黑體</vt:lpstr>
      <vt:lpstr>PMingLiU</vt:lpstr>
      <vt:lpstr>Arial</vt:lpstr>
      <vt:lpstr>Calibri</vt:lpstr>
      <vt:lpstr>Impact</vt:lpstr>
      <vt:lpstr>Trebuchet MS</vt:lpstr>
      <vt:lpstr>Wingdings 3</vt:lpstr>
      <vt:lpstr>多面向</vt:lpstr>
      <vt:lpstr>PowerPoint 簡報</vt:lpstr>
      <vt:lpstr>資訊安全防身術 </vt:lpstr>
      <vt:lpstr>-資訊安全防身術</vt:lpstr>
      <vt:lpstr>網路資料保護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keywords/>
  <cp:lastModifiedBy>Windows 使用者</cp:lastModifiedBy>
  <cp:revision>7</cp:revision>
  <dcterms:created xsi:type="dcterms:W3CDTF">2019-09-24T07:30:12Z</dcterms:created>
  <dcterms:modified xsi:type="dcterms:W3CDTF">2019-10-01T07:55:24Z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TC018814239991</vt:lpwstr>
  </property>
</Properties>
</file>