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826189" cy="3733800"/>
          </a:xfrm>
        </p:spPr>
        <p:txBody>
          <a:bodyPr rtlCol="0">
            <a:normAutofit fontScale="90000"/>
          </a:bodyPr>
          <a:lstStyle/>
          <a:p>
            <a:r>
              <a:rPr lang="zh-TW" altLang="en-US" dirty="0"/>
              <a:t>資訊安全防身術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zh-TW" altLang="en-US"/>
              <a:t>保護自己 尊重別人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Latest GTA V Update Adds More Than Heists: Graphic Options And More Detailed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342861"/>
            <a:ext cx="3316287" cy="339147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個人</a:t>
            </a:r>
            <a:r>
              <a:rPr lang="zh-TW" altLang="en-US" dirty="0"/>
              <a:t>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2096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Latest GTA V Update Adds More Than Heists: Graphic Options And More Detailed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342861"/>
            <a:ext cx="3316287" cy="339147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-1980728" y="1700808"/>
            <a:ext cx="8928993" cy="4033530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</a:p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</a:p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 flipH="1" flipV="1">
            <a:off x="1691680" y="3573016"/>
            <a:ext cx="143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/>
              <a:t>ohnl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390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859787" cy="1219200"/>
          </a:xfrm>
        </p:spPr>
        <p:txBody>
          <a:bodyPr/>
          <a:lstStyle/>
          <a:p>
            <a:r>
              <a:rPr lang="zh-TW" altLang="en-US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7584" y="1844824"/>
            <a:ext cx="80648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24</TotalTime>
  <Words>91</Words>
  <Application>Microsoft Office PowerPoint</Application>
  <PresentationFormat>如螢幕大小 (4:3)</PresentationFormat>
  <Paragraphs>25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Century Gothic</vt:lpstr>
      <vt:lpstr>海浪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5</cp:revision>
  <dcterms:created xsi:type="dcterms:W3CDTF">2019-09-24T07:29:58Z</dcterms:created>
  <dcterms:modified xsi:type="dcterms:W3CDTF">2019-10-01T07:59:00Z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