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D8AFF7BA-F25C-4E36-9BFB-09003AD6C866}">
          <p14:sldIdLst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220883" y="-834007"/>
            <a:ext cx="3429894" cy="2520280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>
                <a:latin typeface="Brush Script MT" panose="03060802040406070304" pitchFamily="66" charset="0"/>
              </a:rPr>
              <a:t>資訊安全防身術</a:t>
            </a:r>
            <a:endParaRPr lang="zh-tw" altLang="en-US" dirty="0">
              <a:latin typeface="Brush Script MT" panose="030608020404060703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256157" y="1700808"/>
            <a:ext cx="3429892" cy="835025"/>
          </a:xfrm>
        </p:spPr>
        <p:txBody>
          <a:bodyPr rtlCol="0"/>
          <a:lstStyle/>
          <a:p>
            <a:pPr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3013" y="1720078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71" y="3356992"/>
            <a:ext cx="4355976" cy="30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6859787" cy="1219200"/>
          </a:xfrm>
        </p:spPr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7048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09600"/>
            <a:ext cx="6859787" cy="1219200"/>
          </a:xfrm>
        </p:spPr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25" y="22768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4607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6" y="188640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latin typeface="Algerian" panose="04020705040A02060702" pitchFamily="82" charset="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40262f94-9f35-4ac3-9a90-690165a166b7"/>
    <ds:schemaRef ds:uri="a4f35948-e619-41b3-aa29-22878b09cfd2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47</TotalTime>
  <Words>43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Algerian</vt:lpstr>
      <vt:lpstr>Arial</vt:lpstr>
      <vt:lpstr>Brush Script MT</vt:lpstr>
      <vt:lpstr>Century Gothic</vt:lpstr>
      <vt:lpstr>海浪 16x9</vt:lpstr>
      <vt:lpstr> 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2019-09-17T07:54:17Z</dcterms:created>
  <dcterms:modified xsi:type="dcterms:W3CDTF">2019-10-01T07:57:25Z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