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4F2C4396-AC96-48D8-99FB-31AE54FB395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B30D1BE1-B343-4F19-9B51-69173529D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0625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C4396-AC96-48D8-99FB-31AE54FB395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D1BE1-B343-4F19-9B51-69173529D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9655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F2C4396-AC96-48D8-99FB-31AE54FB395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B30D1BE1-B343-4F19-9B51-69173529D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7699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F2C4396-AC96-48D8-99FB-31AE54FB395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B30D1BE1-B343-4F19-9B51-69173529D1E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9890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F2C4396-AC96-48D8-99FB-31AE54FB395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B30D1BE1-B343-4F19-9B51-69173529D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43773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C4396-AC96-48D8-99FB-31AE54FB395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D1BE1-B343-4F19-9B51-69173529D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62623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C4396-AC96-48D8-99FB-31AE54FB395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D1BE1-B343-4F19-9B51-69173529D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6034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C4396-AC96-48D8-99FB-31AE54FB395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D1BE1-B343-4F19-9B51-69173529D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270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F2C4396-AC96-48D8-99FB-31AE54FB395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B30D1BE1-B343-4F19-9B51-69173529D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5050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C4396-AC96-48D8-99FB-31AE54FB395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D1BE1-B343-4F19-9B51-69173529D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255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F2C4396-AC96-48D8-99FB-31AE54FB395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B30D1BE1-B343-4F19-9B51-69173529D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9682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C4396-AC96-48D8-99FB-31AE54FB395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D1BE1-B343-4F19-9B51-69173529D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271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C4396-AC96-48D8-99FB-31AE54FB395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D1BE1-B343-4F19-9B51-69173529D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22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C4396-AC96-48D8-99FB-31AE54FB395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D1BE1-B343-4F19-9B51-69173529D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4551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C4396-AC96-48D8-99FB-31AE54FB395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D1BE1-B343-4F19-9B51-69173529D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9835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C4396-AC96-48D8-99FB-31AE54FB395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D1BE1-B343-4F19-9B51-69173529D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508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C4396-AC96-48D8-99FB-31AE54FB395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D1BE1-B343-4F19-9B51-69173529D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3323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C4396-AC96-48D8-99FB-31AE54FB395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D1BE1-B343-4F19-9B51-69173529D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0792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0002" y="1213503"/>
            <a:ext cx="7315200" cy="182509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CC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自我</a:t>
            </a:r>
            <a:r>
              <a:rPr lang="zh-TW" altLang="en-US" dirty="0" smtClean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介紹</a:t>
            </a:r>
            <a:endParaRPr lang="zh-TW" altLang="en-US" dirty="0">
              <a:solidFill>
                <a:srgbClr val="FF00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13955" y="3240315"/>
            <a:ext cx="7315200" cy="685800"/>
          </a:xfrm>
        </p:spPr>
        <p:txBody>
          <a:bodyPr>
            <a:noAutofit/>
          </a:bodyPr>
          <a:lstStyle/>
          <a:p>
            <a:r>
              <a:rPr lang="zh-TW" altLang="en-US" sz="28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姓名：</a:t>
            </a:r>
            <a:r>
              <a:rPr lang="zh-TW" altLang="en-US" sz="2800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阿珉</a:t>
            </a:r>
            <a:endParaRPr lang="en-US" altLang="zh-TW" sz="2800" b="1" dirty="0" smtClean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愛喝：拿鐵咖啡</a:t>
            </a:r>
            <a:endParaRPr lang="en-US" altLang="zh-TW" sz="2800" b="1" dirty="0" smtClean="0">
              <a:solidFill>
                <a:srgbClr val="FFC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965" y="804124"/>
            <a:ext cx="2639797" cy="4316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64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飛機雲</Template>
  <TotalTime>41</TotalTime>
  <Words>11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文鼎俏黑體P</vt:lpstr>
      <vt:lpstr>微軟正黑體</vt:lpstr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2019-09-10T07:25:33Z</dcterms:created>
  <dcterms:modified xsi:type="dcterms:W3CDTF">2019-09-17T07:41:36Z</dcterms:modified>
</cp:coreProperties>
</file>