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C4D9660B-1A63-45A2-9F99-C9261EE061B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C6220E17-4F90-4B7C-AFC8-8308E2F6CD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976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660B-1A63-45A2-9F99-C9261EE061B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20E17-4F90-4B7C-AFC8-8308E2F6CD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214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C4D9660B-1A63-45A2-9F99-C9261EE061B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6220E17-4F90-4B7C-AFC8-8308E2F6CD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22803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C4D9660B-1A63-45A2-9F99-C9261EE061B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6220E17-4F90-4B7C-AFC8-8308E2F6CD7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10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C4D9660B-1A63-45A2-9F99-C9261EE061B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6220E17-4F90-4B7C-AFC8-8308E2F6CD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2271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660B-1A63-45A2-9F99-C9261EE061B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20E17-4F90-4B7C-AFC8-8308E2F6CD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08834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660B-1A63-45A2-9F99-C9261EE061B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20E17-4F90-4B7C-AFC8-8308E2F6CD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3563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660B-1A63-45A2-9F99-C9261EE061B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20E17-4F90-4B7C-AFC8-8308E2F6CD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0921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C4D9660B-1A63-45A2-9F99-C9261EE061B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6220E17-4F90-4B7C-AFC8-8308E2F6CD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1647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660B-1A63-45A2-9F99-C9261EE061B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20E17-4F90-4B7C-AFC8-8308E2F6CD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7015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C4D9660B-1A63-45A2-9F99-C9261EE061B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C6220E17-4F90-4B7C-AFC8-8308E2F6CD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9278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660B-1A63-45A2-9F99-C9261EE061B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20E17-4F90-4B7C-AFC8-8308E2F6CD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8465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660B-1A63-45A2-9F99-C9261EE061B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20E17-4F90-4B7C-AFC8-8308E2F6CD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5771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660B-1A63-45A2-9F99-C9261EE061B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20E17-4F90-4B7C-AFC8-8308E2F6CD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5187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660B-1A63-45A2-9F99-C9261EE061B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20E17-4F90-4B7C-AFC8-8308E2F6CD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207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660B-1A63-45A2-9F99-C9261EE061B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20E17-4F90-4B7C-AFC8-8308E2F6CD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1094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660B-1A63-45A2-9F99-C9261EE061B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20E17-4F90-4B7C-AFC8-8308E2F6CD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2143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9660B-1A63-45A2-9F99-C9261EE061B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20E17-4F90-4B7C-AFC8-8308E2F6CD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604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1084217"/>
            <a:ext cx="3043646" cy="1031966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accent4">
                    <a:lumMod val="50000"/>
                  </a:schemeClr>
                </a:solidFill>
                <a:latin typeface="Bahnschrift SemiCondensed" panose="020B0502040204020203" pitchFamily="34" charset="0"/>
              </a:rPr>
              <a:t>自我介紹</a:t>
            </a:r>
            <a:endParaRPr lang="zh-TW" altLang="en-US" sz="5400" dirty="0">
              <a:solidFill>
                <a:schemeClr val="accent4">
                  <a:lumMod val="50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14400" y="2756263"/>
            <a:ext cx="7315200" cy="201168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姓名：小阿謝</a:t>
            </a:r>
            <a:endParaRPr lang="en-US" altLang="zh-TW" sz="36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zh-TW" altLang="en-US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專長：溜蛇板</a:t>
            </a:r>
            <a:endParaRPr lang="zh-TW" altLang="en-US" sz="3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5542">
            <a:off x="4992343" y="595043"/>
            <a:ext cx="3394011" cy="4531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887038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18</TotalTime>
  <Words>11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Bahnschrift SemiCondensed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3</cp:revision>
  <dcterms:created xsi:type="dcterms:W3CDTF">2019-09-17T07:25:51Z</dcterms:created>
  <dcterms:modified xsi:type="dcterms:W3CDTF">2019-09-17T07:44:45Z</dcterms:modified>
</cp:coreProperties>
</file>