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499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21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857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546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946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2723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59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730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0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709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69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928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3585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54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7166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45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124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D417E-859C-4B68-8EA2-F3B93A05473C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FB8C3-00F4-42C4-AD3E-A8768AB54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0333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496389"/>
            <a:ext cx="2769326" cy="1881051"/>
          </a:xfrm>
        </p:spPr>
        <p:txBody>
          <a:bodyPr>
            <a:normAutofit fontScale="90000"/>
          </a:bodyPr>
          <a:lstStyle/>
          <a:p>
            <a:r>
              <a:rPr lang="zh-TW" altLang="en-US" sz="6700" dirty="0" smtClean="0">
                <a:solidFill>
                  <a:srgbClr val="00B050"/>
                </a:solidFill>
                <a:latin typeface="Highlight LET" pitchFamily="2" charset="0"/>
              </a:rPr>
              <a:t>我</a:t>
            </a:r>
            <a:r>
              <a:rPr lang="zh-TW" altLang="en-US" sz="6700" dirty="0" smtClean="0">
                <a:solidFill>
                  <a:srgbClr val="00B0F0"/>
                </a:solidFill>
                <a:latin typeface="Highlight LET" pitchFamily="2" charset="0"/>
              </a:rPr>
              <a:t>的</a:t>
            </a:r>
            <a:r>
              <a:rPr lang="zh-TW" altLang="en-US" sz="6700" dirty="0" smtClean="0">
                <a:solidFill>
                  <a:srgbClr val="FFFF00"/>
                </a:solidFill>
                <a:latin typeface="Highlight LET" pitchFamily="2" charset="0"/>
              </a:rPr>
              <a:t>小</a:t>
            </a:r>
            <a:r>
              <a:rPr lang="zh-TW" altLang="en-US" sz="67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Highlight LET" pitchFamily="2" charset="0"/>
              </a:rPr>
              <a:t>檔</a:t>
            </a:r>
            <a:r>
              <a:rPr lang="zh-TW" altLang="en-US" sz="6700" dirty="0" smtClean="0">
                <a:solidFill>
                  <a:schemeClr val="accent6">
                    <a:lumMod val="75000"/>
                  </a:schemeClr>
                </a:solidFill>
                <a:latin typeface="Highlight LET" pitchFamily="2" charset="0"/>
              </a:rPr>
              <a:t>案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14400" y="2751418"/>
            <a:ext cx="2351314" cy="1546263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/>
              <a:t>姓名：亭伊。</a:t>
            </a:r>
            <a:endParaRPr lang="en-US" altLang="zh-TW" dirty="0" smtClean="0"/>
          </a:p>
          <a:p>
            <a:r>
              <a:rPr lang="zh-TW" altLang="en-US" dirty="0" smtClean="0"/>
              <a:t>興趣</a:t>
            </a:r>
            <a:r>
              <a:rPr lang="zh-TW" altLang="en-US" dirty="0" smtClean="0"/>
              <a:t>：足球。</a:t>
            </a:r>
            <a:endParaRPr lang="en-US" altLang="zh-TW" dirty="0" smtClean="0"/>
          </a:p>
          <a:p>
            <a:r>
              <a:rPr lang="zh-TW" altLang="en-US" dirty="0" smtClean="0"/>
              <a:t>專長： 直笛。</a:t>
            </a:r>
            <a:endParaRPr lang="en-US" altLang="zh-TW" dirty="0" smtClean="0"/>
          </a:p>
          <a:p>
            <a:r>
              <a:rPr lang="zh-TW" altLang="en-US" dirty="0" smtClean="0"/>
              <a:t>喜歡：哆啦</a:t>
            </a:r>
            <a:r>
              <a:rPr lang="en-US" altLang="zh-TW" dirty="0" smtClean="0"/>
              <a:t>a</a:t>
            </a:r>
            <a:r>
              <a:rPr lang="zh-TW" altLang="en-US" dirty="0" smtClean="0"/>
              <a:t>夢。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342" y="1295829"/>
            <a:ext cx="2883658" cy="380758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321" y="1295828"/>
            <a:ext cx="3367285" cy="380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217630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55</TotalTime>
  <Words>25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Century Gothic</vt:lpstr>
      <vt:lpstr>Highlight LET</vt:lpstr>
      <vt:lpstr>飛機雲</vt:lpstr>
      <vt:lpstr>我的小檔案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 </dc:title>
  <dc:creator>Windows 使用者</dc:creator>
  <cp:lastModifiedBy>Windows 使用者</cp:lastModifiedBy>
  <cp:revision>8</cp:revision>
  <dcterms:created xsi:type="dcterms:W3CDTF">2019-09-10T07:26:40Z</dcterms:created>
  <dcterms:modified xsi:type="dcterms:W3CDTF">2019-09-17T07:53:26Z</dcterms:modified>
</cp:coreProperties>
</file>