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3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275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4776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414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46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765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1466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028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908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2109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420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058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54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90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489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97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881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DC00614-AFC5-486E-971B-45857191825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C1AB690-F052-4111-B554-370D1CEB6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1118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7567" y="59322"/>
            <a:ext cx="5342708" cy="163885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</a:t>
            </a:r>
            <a:r>
              <a:rPr lang="zh-TW" altLang="en-US" dirty="0">
                <a:solidFill>
                  <a:srgbClr val="FFC000"/>
                </a:solidFill>
              </a:rPr>
              <a:t>的</a:t>
            </a:r>
            <a:r>
              <a:rPr lang="zh-TW" altLang="en-US" dirty="0" smtClean="0">
                <a:solidFill>
                  <a:srgbClr val="FFC000"/>
                </a:solidFill>
              </a:rPr>
              <a:t>私人小檔案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2253" y="2816742"/>
            <a:ext cx="3670661" cy="2512903"/>
          </a:xfrm>
        </p:spPr>
        <p:txBody>
          <a:bodyPr/>
          <a:lstStyle/>
          <a:p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姓名：萌萌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星座：金牛座</a:t>
            </a:r>
            <a:endParaRPr lang="en-US" altLang="zh-TW" sz="2800" dirty="0" smtClean="0">
              <a:latin typeface="+mj-ea"/>
              <a:ea typeface="+mj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623" y="2037807"/>
            <a:ext cx="4096867" cy="4519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235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56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我的私人小檔案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我的私人檔案</dc:title>
  <dc:creator>Windows 使用者</dc:creator>
  <cp:lastModifiedBy>Windows 使用者</cp:lastModifiedBy>
  <cp:revision>7</cp:revision>
  <dcterms:created xsi:type="dcterms:W3CDTF">2019-09-10T07:26:47Z</dcterms:created>
  <dcterms:modified xsi:type="dcterms:W3CDTF">2019-09-17T07:53:26Z</dcterms:modified>
</cp:coreProperties>
</file>