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9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8F44110D-17F9-4F82-B0F3-D9521EA03A3B}" type="datetimeFigureOut">
              <a:rPr lang="zh-TW" altLang="en-US" smtClean="0"/>
              <a:t>2019/9/10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9E050B06-55FA-4515-9ACD-1B017F2450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039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4110D-17F9-4F82-B0F3-D9521EA03A3B}" type="datetimeFigureOut">
              <a:rPr lang="zh-TW" altLang="en-US" smtClean="0"/>
              <a:t>2019/9/10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50B06-55FA-4515-9ACD-1B017F2450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3280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8F44110D-17F9-4F82-B0F3-D9521EA03A3B}" type="datetimeFigureOut">
              <a:rPr lang="zh-TW" altLang="en-US" smtClean="0"/>
              <a:t>2019/9/10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9E050B06-55FA-4515-9ACD-1B017F2450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34450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8F44110D-17F9-4F82-B0F3-D9521EA03A3B}" type="datetimeFigureOut">
              <a:rPr lang="zh-TW" altLang="en-US" smtClean="0"/>
              <a:t>2019/9/10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9E050B06-55FA-4515-9ACD-1B017F2450A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309104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8F44110D-17F9-4F82-B0F3-D9521EA03A3B}" type="datetimeFigureOut">
              <a:rPr lang="zh-TW" altLang="en-US" smtClean="0"/>
              <a:t>2019/9/10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9E050B06-55FA-4515-9ACD-1B017F2450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296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4110D-17F9-4F82-B0F3-D9521EA03A3B}" type="datetimeFigureOut">
              <a:rPr lang="zh-TW" altLang="en-US" smtClean="0"/>
              <a:t>2019/9/10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50B06-55FA-4515-9ACD-1B017F2450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82838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4110D-17F9-4F82-B0F3-D9521EA03A3B}" type="datetimeFigureOut">
              <a:rPr lang="zh-TW" altLang="en-US" smtClean="0"/>
              <a:t>2019/9/10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50B06-55FA-4515-9ACD-1B017F2450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066399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4110D-17F9-4F82-B0F3-D9521EA03A3B}" type="datetimeFigureOut">
              <a:rPr lang="zh-TW" altLang="en-US" smtClean="0"/>
              <a:t>2019/9/10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50B06-55FA-4515-9ACD-1B017F2450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04943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8F44110D-17F9-4F82-B0F3-D9521EA03A3B}" type="datetimeFigureOut">
              <a:rPr lang="zh-TW" altLang="en-US" smtClean="0"/>
              <a:t>2019/9/10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9E050B06-55FA-4515-9ACD-1B017F2450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846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4110D-17F9-4F82-B0F3-D9521EA03A3B}" type="datetimeFigureOut">
              <a:rPr lang="zh-TW" altLang="en-US" smtClean="0"/>
              <a:t>2019/9/10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50B06-55FA-4515-9ACD-1B017F2450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5528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8F44110D-17F9-4F82-B0F3-D9521EA03A3B}" type="datetimeFigureOut">
              <a:rPr lang="zh-TW" altLang="en-US" smtClean="0"/>
              <a:t>2019/9/10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9E050B06-55FA-4515-9ACD-1B017F2450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4768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4110D-17F9-4F82-B0F3-D9521EA03A3B}" type="datetimeFigureOut">
              <a:rPr lang="zh-TW" altLang="en-US" smtClean="0"/>
              <a:t>2019/9/10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50B06-55FA-4515-9ACD-1B017F2450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9948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4110D-17F9-4F82-B0F3-D9521EA03A3B}" type="datetimeFigureOut">
              <a:rPr lang="zh-TW" altLang="en-US" smtClean="0"/>
              <a:t>2019/9/10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50B06-55FA-4515-9ACD-1B017F2450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8469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4110D-17F9-4F82-B0F3-D9521EA03A3B}" type="datetimeFigureOut">
              <a:rPr lang="zh-TW" altLang="en-US" smtClean="0"/>
              <a:t>2019/9/10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50B06-55FA-4515-9ACD-1B017F2450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920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4110D-17F9-4F82-B0F3-D9521EA03A3B}" type="datetimeFigureOut">
              <a:rPr lang="zh-TW" altLang="en-US" smtClean="0"/>
              <a:t>2019/9/10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50B06-55FA-4515-9ACD-1B017F2450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0085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4110D-17F9-4F82-B0F3-D9521EA03A3B}" type="datetimeFigureOut">
              <a:rPr lang="zh-TW" altLang="en-US" smtClean="0"/>
              <a:t>2019/9/10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50B06-55FA-4515-9ACD-1B017F2450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3862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4110D-17F9-4F82-B0F3-D9521EA03A3B}" type="datetimeFigureOut">
              <a:rPr lang="zh-TW" altLang="en-US" smtClean="0"/>
              <a:t>2019/9/10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50B06-55FA-4515-9ACD-1B017F2450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3374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4110D-17F9-4F82-B0F3-D9521EA03A3B}" type="datetimeFigureOut">
              <a:rPr lang="zh-TW" altLang="en-US" smtClean="0"/>
              <a:t>2019/9/10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050B06-55FA-4515-9ACD-1B017F2450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444671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10" r:id="rId1"/>
    <p:sldLayoutId id="2147483811" r:id="rId2"/>
    <p:sldLayoutId id="2147483812" r:id="rId3"/>
    <p:sldLayoutId id="2147483813" r:id="rId4"/>
    <p:sldLayoutId id="2147483814" r:id="rId5"/>
    <p:sldLayoutId id="2147483815" r:id="rId6"/>
    <p:sldLayoutId id="2147483816" r:id="rId7"/>
    <p:sldLayoutId id="2147483817" r:id="rId8"/>
    <p:sldLayoutId id="2147483818" r:id="rId9"/>
    <p:sldLayoutId id="2147483819" r:id="rId10"/>
    <p:sldLayoutId id="2147483820" r:id="rId11"/>
    <p:sldLayoutId id="2147483821" r:id="rId12"/>
    <p:sldLayoutId id="2147483822" r:id="rId13"/>
    <p:sldLayoutId id="2147483823" r:id="rId14"/>
    <p:sldLayoutId id="2147483824" r:id="rId15"/>
    <p:sldLayoutId id="2147483825" r:id="rId16"/>
    <p:sldLayoutId id="2147483826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25334" y="4960137"/>
            <a:ext cx="4960620" cy="1463040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>
                <a:solidFill>
                  <a:srgbClr val="FF0000"/>
                </a:solidFill>
              </a:rPr>
              <a:t>我</a:t>
            </a:r>
            <a:r>
              <a:rPr lang="zh-TW" altLang="en-US" dirty="0" smtClean="0">
                <a:solidFill>
                  <a:srgbClr val="FFC000"/>
                </a:solidFill>
              </a:rPr>
              <a:t>的</a:t>
            </a:r>
            <a:r>
              <a:rPr lang="zh-TW" altLang="en-US" dirty="0" smtClean="0">
                <a:solidFill>
                  <a:srgbClr val="FFFF00"/>
                </a:solidFill>
              </a:rPr>
              <a:t>生</a:t>
            </a:r>
            <a:r>
              <a:rPr lang="zh-TW" altLang="en-US" dirty="0" smtClean="0">
                <a:solidFill>
                  <a:srgbClr val="92D050"/>
                </a:solidFill>
              </a:rPr>
              <a:t>活</a:t>
            </a:r>
            <a:r>
              <a:rPr lang="zh-TW" altLang="en-US" dirty="0" smtClean="0">
                <a:solidFill>
                  <a:srgbClr val="00B0F0"/>
                </a:solidFill>
              </a:rPr>
              <a:t>的</a:t>
            </a:r>
            <a:r>
              <a:rPr lang="zh-TW" altLang="en-US" dirty="0" smtClean="0">
                <a:solidFill>
                  <a:srgbClr val="002060"/>
                </a:solidFill>
              </a:rPr>
              <a:t>小</a:t>
            </a:r>
            <a:r>
              <a:rPr lang="zh-TW" altLang="en-US" dirty="0" smtClean="0">
                <a:solidFill>
                  <a:srgbClr val="7030A0"/>
                </a:solidFill>
              </a:rPr>
              <a:t>檔案</a:t>
            </a:r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5185954" y="4640097"/>
            <a:ext cx="3280410" cy="2103120"/>
          </a:xfrm>
        </p:spPr>
        <p:txBody>
          <a:bodyPr>
            <a:normAutofit/>
          </a:bodyPr>
          <a:lstStyle/>
          <a:p>
            <a:r>
              <a:rPr lang="zh-TW" altLang="en-US" sz="2400" dirty="0" smtClean="0">
                <a:solidFill>
                  <a:srgbClr val="00B050"/>
                </a:solidFill>
              </a:rPr>
              <a:t>姓名：</a:t>
            </a:r>
            <a:r>
              <a:rPr lang="en-US" altLang="zh-TW" sz="2400" dirty="0" smtClean="0">
                <a:solidFill>
                  <a:srgbClr val="00B050"/>
                </a:solidFill>
              </a:rPr>
              <a:t>Aurora</a:t>
            </a:r>
            <a:endParaRPr lang="en-US" altLang="zh-TW" sz="2400" dirty="0" smtClean="0"/>
          </a:p>
          <a:p>
            <a:r>
              <a:rPr lang="zh-TW" altLang="en-US" sz="2400" dirty="0" smtClean="0"/>
              <a:t>星座：雙魚</a:t>
            </a:r>
            <a:endParaRPr lang="en-US" altLang="zh-TW" sz="2400" dirty="0" smtClean="0"/>
          </a:p>
          <a:p>
            <a:r>
              <a:rPr lang="zh-TW" altLang="en-US" sz="2400" dirty="0" smtClean="0">
                <a:solidFill>
                  <a:srgbClr val="FFFF00"/>
                </a:solidFill>
              </a:rPr>
              <a:t>興趣：打桌</a:t>
            </a:r>
            <a:r>
              <a:rPr lang="zh-TW" altLang="en-US" sz="2400" dirty="0">
                <a:solidFill>
                  <a:srgbClr val="FFFF00"/>
                </a:solidFill>
              </a:rPr>
              <a:t>球</a:t>
            </a:r>
          </a:p>
        </p:txBody>
      </p:sp>
    </p:spTree>
    <p:extLst>
      <p:ext uri="{BB962C8B-B14F-4D97-AF65-F5344CB8AC3E}">
        <p14:creationId xmlns:p14="http://schemas.microsoft.com/office/powerpoint/2010/main" val="660751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26</TotalTime>
  <Words>16</Words>
  <Application>Microsoft Office PowerPoint</Application>
  <PresentationFormat>如螢幕大小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新細明體</vt:lpstr>
      <vt:lpstr>Arial</vt:lpstr>
      <vt:lpstr>Century Gothic</vt:lpstr>
      <vt:lpstr>飛機雲</vt:lpstr>
      <vt:lpstr>我的生活的小檔案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我的生活的小黨</dc:title>
  <dc:creator>Windows 使用者</dc:creator>
  <cp:lastModifiedBy>Windows 使用者</cp:lastModifiedBy>
  <cp:revision>3</cp:revision>
  <dcterms:created xsi:type="dcterms:W3CDTF">2019-09-10T07:26:46Z</dcterms:created>
  <dcterms:modified xsi:type="dcterms:W3CDTF">2019-09-10T07:52:50Z</dcterms:modified>
</cp:coreProperties>
</file>