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0499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204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9602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366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4919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0790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417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904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0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378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6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5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314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72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123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262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2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BFF4-8B9D-44D9-A5CA-EDE75034222D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4BD8-3D31-4698-A5B6-9909A768C0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4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399" y="2325189"/>
            <a:ext cx="4963887" cy="1607458"/>
          </a:xfrm>
        </p:spPr>
        <p:txBody>
          <a:bodyPr/>
          <a:lstStyle/>
          <a:p>
            <a:r>
              <a:rPr lang="zh-TW" altLang="en-US" dirty="0" smtClean="0"/>
              <a:t>我的小檔案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399" y="3932647"/>
            <a:ext cx="7315200" cy="1475376"/>
          </a:xfrm>
        </p:spPr>
        <p:txBody>
          <a:bodyPr/>
          <a:lstStyle/>
          <a:p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小</a:t>
            </a:r>
            <a:r>
              <a:rPr lang="zh-TW" altLang="en-US" dirty="0"/>
              <a:t>岳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5786" y="1091681"/>
            <a:ext cx="4541914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5142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31</TotalTime>
  <Words>8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5</cp:revision>
  <dcterms:created xsi:type="dcterms:W3CDTF">2019-09-17T07:28:04Z</dcterms:created>
  <dcterms:modified xsi:type="dcterms:W3CDTF">2019-09-17T07:59:20Z</dcterms:modified>
</cp:coreProperties>
</file>