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0602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67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9292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20414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9050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6953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0446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3554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0690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0890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1406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7493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9498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190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9536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270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9FFBE-6EB1-4A80-B07D-C5E6C347289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4B254DE-2A41-4F9B-BE2A-80F1B1B2DE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25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  <p:sldLayoutId id="2147484080" r:id="rId12"/>
    <p:sldLayoutId id="2147484081" r:id="rId13"/>
    <p:sldLayoutId id="2147484082" r:id="rId14"/>
    <p:sldLayoutId id="2147484083" r:id="rId15"/>
    <p:sldLayoutId id="21474840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36576" y="1383210"/>
            <a:ext cx="6600451" cy="2262781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我的祕密檔案</a:t>
            </a:r>
            <a:endParaRPr lang="zh-TW" altLang="en-US" dirty="0">
              <a:solidFill>
                <a:srgbClr val="00B0F0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10800000" flipV="1">
            <a:off x="1412482" y="3645991"/>
            <a:ext cx="5308866" cy="1477074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C0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姓名：ａｎｎｉｅ</a:t>
            </a:r>
            <a:endParaRPr lang="en-US" altLang="zh-TW" dirty="0" smtClean="0">
              <a:solidFill>
                <a:srgbClr val="FFC000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  <a:p>
            <a:r>
              <a:rPr lang="zh-TW" altLang="en-US" dirty="0" smtClean="0">
                <a:solidFill>
                  <a:srgbClr val="7030A0"/>
                </a:solidFill>
                <a:latin typeface="文鼎標準楷體" panose="020B0609010101010101" pitchFamily="49" charset="-120"/>
                <a:ea typeface="文鼎標準楷體" panose="020B0609010101010101" pitchFamily="49" charset="-120"/>
              </a:rPr>
              <a:t>星座：雙魚</a:t>
            </a:r>
            <a:r>
              <a:rPr lang="zh-TW" altLang="en-US" dirty="0">
                <a:solidFill>
                  <a:srgbClr val="7030A0"/>
                </a:solidFill>
                <a:latin typeface="文鼎標準楷體" panose="020B0609010101010101" pitchFamily="49" charset="-120"/>
                <a:ea typeface="文鼎標準楷體" panose="020B0609010101010101" pitchFamily="49" charset="-120"/>
              </a:rPr>
              <a:t>座</a:t>
            </a:r>
            <a:endParaRPr lang="en-US" altLang="zh-TW" dirty="0" smtClean="0">
              <a:solidFill>
                <a:srgbClr val="7030A0"/>
              </a:solidFill>
              <a:latin typeface="文鼎標準楷體" panose="020B0609010101010101" pitchFamily="49" charset="-120"/>
              <a:ea typeface="文鼎標準楷體" panose="020B0609010101010101" pitchFamily="49" charset="-120"/>
            </a:endParaRPr>
          </a:p>
          <a:p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愛喝</a:t>
            </a:r>
            <a:r>
              <a:rPr lang="zh-TW" altLang="en-US" dirty="0">
                <a:solidFill>
                  <a:schemeClr val="accent4">
                    <a:lumMod val="75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：冬瓜粉圓</a:t>
            </a:r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加耶果</a:t>
            </a:r>
            <a:endParaRPr lang="zh-TW" altLang="en-US" dirty="0">
              <a:solidFill>
                <a:schemeClr val="accent4">
                  <a:lumMod val="75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355" y="640079"/>
            <a:ext cx="4913802" cy="4796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600744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</TotalTime>
  <Words>24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文鼎超顏楷</vt:lpstr>
      <vt:lpstr>文鼎標準楷體</vt:lpstr>
      <vt:lpstr>文鼎顏楷</vt:lpstr>
      <vt:lpstr>文鼎疊圓體</vt:lpstr>
      <vt:lpstr>微軟正黑體</vt:lpstr>
      <vt:lpstr>Arial</vt:lpstr>
      <vt:lpstr>Century Gothic</vt:lpstr>
      <vt:lpstr>Wingdings 3</vt:lpstr>
      <vt:lpstr>絲縷</vt:lpstr>
      <vt:lpstr>我的祕密檔案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我的祕密檔案ㄥ</dc:title>
  <dc:creator>Windows 使用者</dc:creator>
  <cp:lastModifiedBy>Windows 使用者</cp:lastModifiedBy>
  <cp:revision>6</cp:revision>
  <dcterms:created xsi:type="dcterms:W3CDTF">2019-09-10T07:26:38Z</dcterms:created>
  <dcterms:modified xsi:type="dcterms:W3CDTF">2019-09-17T07:53:02Z</dcterms:modified>
</cp:coreProperties>
</file>