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87352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6197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244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4391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6174044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484013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40287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2696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8722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8532688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581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58001B8-D74D-4C09-8A72-D2C5C82DFACA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636DED-E7B0-42A9-9A73-880EBC527B6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90898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我的秘密檔案</a:t>
            </a:r>
            <a:endParaRPr lang="zh-TW" altLang="en-US" dirty="0">
              <a:solidFill>
                <a:schemeClr val="tx2">
                  <a:lumMod val="90000"/>
                  <a:lumOff val="10000"/>
                </a:schemeClr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470062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姓名：</a:t>
            </a:r>
            <a:r>
              <a:rPr lang="en-US" altLang="zh-TW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crystal</a:t>
            </a:r>
          </a:p>
          <a:p>
            <a:r>
              <a:rPr lang="zh-TW" altLang="en-US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星座：摩羯座</a:t>
            </a:r>
            <a:endParaRPr lang="en-US" altLang="zh-TW" sz="2400" dirty="0" smtClean="0">
              <a:solidFill>
                <a:schemeClr val="tx2">
                  <a:lumMod val="90000"/>
                  <a:lumOff val="1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400" dirty="0" smtClean="0">
                <a:solidFill>
                  <a:schemeClr val="tx2">
                    <a:lumMod val="90000"/>
                    <a:lumOff val="1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興趣：拉小提</a:t>
            </a:r>
            <a:r>
              <a:rPr lang="zh-TW" altLang="en-US" sz="2400" dirty="0">
                <a:solidFill>
                  <a:schemeClr val="tx2">
                    <a:lumMod val="90000"/>
                    <a:lumOff val="1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琴</a:t>
            </a:r>
            <a:endParaRPr lang="en-US" altLang="zh-TW" sz="2400" dirty="0" smtClean="0">
              <a:solidFill>
                <a:schemeClr val="tx2">
                  <a:lumMod val="90000"/>
                  <a:lumOff val="1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endParaRPr lang="zh-TW" altLang="en-US" sz="24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884" y="4006086"/>
            <a:ext cx="2438116" cy="2549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07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44</TotalTime>
  <Words>14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Gill Sans MT</vt:lpstr>
      <vt:lpstr>文鼎甜妞體P</vt:lpstr>
      <vt:lpstr>文鼎新潮ＰＯＰ體P</vt:lpstr>
      <vt:lpstr>微軟正黑體</vt:lpstr>
      <vt:lpstr>新細明體</vt:lpstr>
      <vt:lpstr>Arial</vt:lpstr>
      <vt:lpstr>Impact</vt:lpstr>
      <vt:lpstr>Badge</vt:lpstr>
      <vt:lpstr>我的秘密檔案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我的秘密檔案</dc:title>
  <dc:creator>Windows 使用者</dc:creator>
  <cp:lastModifiedBy>Windows 使用者</cp:lastModifiedBy>
  <cp:revision>5</cp:revision>
  <dcterms:created xsi:type="dcterms:W3CDTF">2019-09-10T07:26:29Z</dcterms:created>
  <dcterms:modified xsi:type="dcterms:W3CDTF">2019-09-17T07:44:13Z</dcterms:modified>
</cp:coreProperties>
</file>