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9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64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9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8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13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0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1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30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6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5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2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4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4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25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119BCC-B25C-4FD5-991B-4897A4FF5F7F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C34083-39C6-447F-AC69-7FA643E4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9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細圓" panose="020B0609010101010101" pitchFamily="49" charset="-120"/>
                <a:ea typeface="文鼎細圓" panose="020B0609010101010101" pitchFamily="49" charset="-120"/>
              </a:rPr>
              <a:t>我的祕密檔案</a:t>
            </a:r>
            <a:endParaRPr lang="zh-TW" altLang="en-US" dirty="0">
              <a:solidFill>
                <a:srgbClr val="FF0000"/>
              </a:solidFill>
              <a:latin typeface="文鼎細圓" panose="020B0609010101010101" pitchFamily="49" charset="-120"/>
              <a:ea typeface="文鼎細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altLang="zh-TW" sz="9600" dirty="0" smtClean="0">
              <a:solidFill>
                <a:srgbClr val="CC00CC"/>
              </a:solidFill>
              <a:latin typeface="文鼎細圓" panose="020B0609010101010101" pitchFamily="49" charset="-120"/>
              <a:ea typeface="文鼎細圓" panose="020B0609010101010101" pitchFamily="49" charset="-120"/>
            </a:endParaRPr>
          </a:p>
          <a:p>
            <a:r>
              <a:rPr lang="zh-TW" altLang="en-US" sz="9600" dirty="0" smtClean="0">
                <a:solidFill>
                  <a:srgbClr val="CC00CC"/>
                </a:solidFill>
                <a:latin typeface="文鼎細圓" panose="020B0609010101010101" pitchFamily="49" charset="-120"/>
                <a:ea typeface="文鼎細圓" panose="020B0609010101010101" pitchFamily="49" charset="-120"/>
              </a:rPr>
              <a:t>姓　名：宥萱</a:t>
            </a:r>
            <a:endParaRPr lang="en-US" altLang="zh-TW" sz="2400" dirty="0" smtClean="0">
              <a:solidFill>
                <a:srgbClr val="CC00CC"/>
              </a:solidFill>
              <a:latin typeface="文鼎細圓" panose="020B0609010101010101" pitchFamily="49" charset="-120"/>
              <a:ea typeface="文鼎細圓" panose="020B0609010101010101" pitchFamily="49" charset="-120"/>
            </a:endParaRPr>
          </a:p>
          <a:p>
            <a:r>
              <a:rPr lang="zh-TW" altLang="en-US" sz="2400" dirty="0" smtClean="0">
                <a:solidFill>
                  <a:srgbClr val="CC00CC"/>
                </a:solidFill>
                <a:latin typeface="文鼎細圓" panose="020B0609010101010101" pitchFamily="49" charset="-120"/>
                <a:ea typeface="文鼎細圓" panose="020B0609010101010101" pitchFamily="49" charset="-120"/>
              </a:rPr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3598327"/>
            <a:ext cx="2756263" cy="18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6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文鼎細圓</vt:lpstr>
      <vt:lpstr>微軟正黑體</vt:lpstr>
      <vt:lpstr>新細明體</vt:lpstr>
      <vt:lpstr>Arial</vt:lpstr>
      <vt:lpstr>Garamond</vt:lpstr>
      <vt:lpstr>有機</vt:lpstr>
      <vt:lpstr>我的祕密檔案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我的祕密檔案</dc:title>
  <dc:creator>Windows 使用者</dc:creator>
  <cp:lastModifiedBy>Windows 使用者</cp:lastModifiedBy>
  <cp:revision>6</cp:revision>
  <dcterms:created xsi:type="dcterms:W3CDTF">2019-09-10T07:26:34Z</dcterms:created>
  <dcterms:modified xsi:type="dcterms:W3CDTF">2019-09-17T07:44:54Z</dcterms:modified>
</cp:coreProperties>
</file>