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C8B98019-20F0-4258-BE1A-C29A4A06096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114CCF9E-082E-4971-A560-158DB00EF2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5587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98019-20F0-4258-BE1A-C29A4A06096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CCF9E-082E-4971-A560-158DB00EF2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3976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C8B98019-20F0-4258-BE1A-C29A4A06096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114CCF9E-082E-4971-A560-158DB00EF2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7231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C8B98019-20F0-4258-BE1A-C29A4A06096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114CCF9E-082E-4971-A560-158DB00EF2C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561501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C8B98019-20F0-4258-BE1A-C29A4A06096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114CCF9E-082E-4971-A560-158DB00EF2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29693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98019-20F0-4258-BE1A-C29A4A06096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CCF9E-082E-4971-A560-158DB00EF2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75879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98019-20F0-4258-BE1A-C29A4A06096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CCF9E-082E-4971-A560-158DB00EF2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38418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98019-20F0-4258-BE1A-C29A4A06096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CCF9E-082E-4971-A560-158DB00EF2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52410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C8B98019-20F0-4258-BE1A-C29A4A06096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114CCF9E-082E-4971-A560-158DB00EF2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0609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98019-20F0-4258-BE1A-C29A4A06096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CCF9E-082E-4971-A560-158DB00EF2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5116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C8B98019-20F0-4258-BE1A-C29A4A06096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114CCF9E-082E-4971-A560-158DB00EF2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3302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98019-20F0-4258-BE1A-C29A4A06096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CCF9E-082E-4971-A560-158DB00EF2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04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98019-20F0-4258-BE1A-C29A4A06096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CCF9E-082E-4971-A560-158DB00EF2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8028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98019-20F0-4258-BE1A-C29A4A06096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CCF9E-082E-4971-A560-158DB00EF2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1797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98019-20F0-4258-BE1A-C29A4A06096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CCF9E-082E-4971-A560-158DB00EF2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5100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98019-20F0-4258-BE1A-C29A4A06096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CCF9E-082E-4971-A560-158DB00EF2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6960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98019-20F0-4258-BE1A-C29A4A06096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CCF9E-082E-4971-A560-158DB00EF2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1834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98019-20F0-4258-BE1A-C29A4A06096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CCF9E-082E-4971-A560-158DB00EF2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6988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74319" y="1058824"/>
            <a:ext cx="7315200" cy="1825096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ahnschrift SemiLight SemiConde" panose="020B0502040204020203" pitchFamily="34" charset="0"/>
              </a:rPr>
              <a:t>我的檔案</a:t>
            </a:r>
            <a:endParaRPr lang="zh-TW" altLang="en-US" dirty="0">
              <a:solidFill>
                <a:schemeClr val="accent2">
                  <a:lumMod val="60000"/>
                  <a:lumOff val="40000"/>
                </a:schemeClr>
              </a:solidFill>
              <a:latin typeface="Bahnschrift SemiLight SemiConde" panose="020B0502040204020203" pitchFamily="34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74319" y="3017521"/>
            <a:ext cx="10293533" cy="1985554"/>
          </a:xfrm>
        </p:spPr>
        <p:txBody>
          <a:bodyPr>
            <a:noAutofit/>
          </a:bodyPr>
          <a:lstStyle/>
          <a:p>
            <a:r>
              <a:rPr lang="zh-TW" altLang="en-US" sz="32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姓名：于雅</a:t>
            </a:r>
            <a:endParaRPr lang="en-US" altLang="zh-TW" sz="3200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zh-TW" altLang="en-US" sz="32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興趣：游泳、畫畫</a:t>
            </a:r>
            <a:endParaRPr lang="en-US" altLang="zh-TW" sz="3200" dirty="0" smtClean="0">
              <a:solidFill>
                <a:schemeClr val="accent3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zh-TW" altLang="en-US" sz="32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愛吃的食物：餅乾</a:t>
            </a:r>
            <a:endParaRPr lang="en-US" altLang="zh-TW" sz="3200" dirty="0" smtClean="0">
              <a:solidFill>
                <a:schemeClr val="accent3">
                  <a:lumMod val="60000"/>
                  <a:lumOff val="40000"/>
                </a:schemeClr>
              </a:solidFill>
              <a:latin typeface="Bahnschrift Condensed" panose="020B0502040204020203" pitchFamily="34" charset="0"/>
              <a:cs typeface="Arial" panose="020B0604020202020204" pitchFamily="34" charset="0"/>
            </a:endParaRPr>
          </a:p>
          <a:p>
            <a:endParaRPr lang="zh-TW" altLang="en-US" sz="3200" dirty="0">
              <a:solidFill>
                <a:schemeClr val="accent3">
                  <a:lumMod val="60000"/>
                  <a:lumOff val="40000"/>
                </a:schemeClr>
              </a:solidFill>
              <a:latin typeface="Bahnschrift Condensed" panose="020B0502040204020203" pitchFamily="34" charset="0"/>
              <a:cs typeface="Arial" panose="020B0604020202020204" pitchFamily="34" charset="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1919" y="1281528"/>
            <a:ext cx="4493624" cy="432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099680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30</TotalTime>
  <Words>18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新細明體</vt:lpstr>
      <vt:lpstr>Arial</vt:lpstr>
      <vt:lpstr>Bahnschrift Condensed</vt:lpstr>
      <vt:lpstr>Bahnschrift SemiLight SemiConde</vt:lpstr>
      <vt:lpstr>Century Gothic</vt:lpstr>
      <vt:lpstr>飛機雲</vt:lpstr>
      <vt:lpstr>我的檔案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我的檔案</dc:title>
  <dc:creator>Windows 使用者</dc:creator>
  <cp:lastModifiedBy>Windows 使用者</cp:lastModifiedBy>
  <cp:revision>5</cp:revision>
  <dcterms:created xsi:type="dcterms:W3CDTF">2019-09-10T07:42:37Z</dcterms:created>
  <dcterms:modified xsi:type="dcterms:W3CDTF">2019-09-17T07:45:14Z</dcterms:modified>
</cp:coreProperties>
</file>