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9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3B844123-8F65-45C1-AC57-B36CC08FF3A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8C5591F8-C4F1-4DE8-8A9A-4219C49BB1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082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4123-8F65-45C1-AC57-B36CC08FF3A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91F8-C4F1-4DE8-8A9A-4219C49BB1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1255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3B844123-8F65-45C1-AC57-B36CC08FF3A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C5591F8-C4F1-4DE8-8A9A-4219C49BB1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074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3B844123-8F65-45C1-AC57-B36CC08FF3A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C5591F8-C4F1-4DE8-8A9A-4219C49BB1E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585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3B844123-8F65-45C1-AC57-B36CC08FF3A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C5591F8-C4F1-4DE8-8A9A-4219C49BB1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4065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4123-8F65-45C1-AC57-B36CC08FF3A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91F8-C4F1-4DE8-8A9A-4219C49BB1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73502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4123-8F65-45C1-AC57-B36CC08FF3A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91F8-C4F1-4DE8-8A9A-4219C49BB1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34878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4123-8F65-45C1-AC57-B36CC08FF3A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91F8-C4F1-4DE8-8A9A-4219C49BB1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69205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3B844123-8F65-45C1-AC57-B36CC08FF3A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C5591F8-C4F1-4DE8-8A9A-4219C49BB1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9839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4123-8F65-45C1-AC57-B36CC08FF3A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91F8-C4F1-4DE8-8A9A-4219C49BB1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69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3B844123-8F65-45C1-AC57-B36CC08FF3A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8C5591F8-C4F1-4DE8-8A9A-4219C49BB1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0616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4123-8F65-45C1-AC57-B36CC08FF3A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91F8-C4F1-4DE8-8A9A-4219C49BB1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303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4123-8F65-45C1-AC57-B36CC08FF3A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91F8-C4F1-4DE8-8A9A-4219C49BB1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1971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4123-8F65-45C1-AC57-B36CC08FF3A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91F8-C4F1-4DE8-8A9A-4219C49BB1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4600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4123-8F65-45C1-AC57-B36CC08FF3A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91F8-C4F1-4DE8-8A9A-4219C49BB1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2865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4123-8F65-45C1-AC57-B36CC08FF3A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91F8-C4F1-4DE8-8A9A-4219C49BB1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4735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4123-8F65-45C1-AC57-B36CC08FF3A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91F8-C4F1-4DE8-8A9A-4219C49BB1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4188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44123-8F65-45C1-AC57-B36CC08FF3A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591F8-C4F1-4DE8-8A9A-4219C49BB1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999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88275" y="1907907"/>
            <a:ext cx="7315200" cy="1825096"/>
          </a:xfrm>
        </p:spPr>
        <p:txBody>
          <a:bodyPr/>
          <a:lstStyle/>
          <a:p>
            <a:r>
              <a:rPr lang="zh-TW" altLang="en-US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自我介紹</a:t>
            </a:r>
            <a:endParaRPr lang="zh-TW" altLang="en-US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86246" y="4046175"/>
            <a:ext cx="6858000" cy="1655762"/>
          </a:xfrm>
        </p:spPr>
        <p:txBody>
          <a:bodyPr>
            <a:normAutofit fontScale="85000" lnSpcReduction="20000"/>
          </a:bodyPr>
          <a:lstStyle/>
          <a:p>
            <a:r>
              <a:rPr lang="zh-TW" altLang="en-US" sz="3200" dirty="0" smtClean="0"/>
              <a:t>姓名：范新</a:t>
            </a:r>
            <a:endParaRPr lang="en-US" altLang="zh-TW" sz="3200" dirty="0" smtClean="0"/>
          </a:p>
          <a:p>
            <a:r>
              <a:rPr lang="zh-TW" altLang="en-US" sz="3200" dirty="0" smtClean="0"/>
              <a:t>興趣</a:t>
            </a:r>
            <a:r>
              <a:rPr lang="zh-TW" altLang="en-US" sz="3200" dirty="0" smtClean="0"/>
              <a:t>：</a:t>
            </a:r>
            <a:r>
              <a:rPr lang="zh-TW" altLang="en-US" sz="3200" dirty="0" smtClean="0"/>
              <a:t>羽球</a:t>
            </a:r>
            <a:endParaRPr lang="en-US" altLang="zh-TW" sz="3200" dirty="0" smtClean="0"/>
          </a:p>
          <a:p>
            <a:r>
              <a:rPr lang="zh-TW" altLang="en-US" sz="3200" dirty="0" smtClean="0"/>
              <a:t>休閒活動：鋼琴</a:t>
            </a:r>
            <a:endParaRPr lang="en-US" altLang="zh-TW" sz="3200" dirty="0" smtClean="0"/>
          </a:p>
          <a:p>
            <a:r>
              <a:rPr lang="zh-TW" altLang="en-US" sz="3200" dirty="0" smtClean="0"/>
              <a:t>愛吃的食物：巧克力</a:t>
            </a:r>
            <a:endParaRPr lang="en-US" altLang="zh-TW" sz="3200" dirty="0" smtClean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3478" y="1433689"/>
            <a:ext cx="2639797" cy="426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108629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44</TotalTime>
  <Words>17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文鼎中特圓</vt:lpstr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2019-09-10T07:26:29Z</dcterms:created>
  <dcterms:modified xsi:type="dcterms:W3CDTF">2019-09-17T07:45:50Z</dcterms:modified>
</cp:coreProperties>
</file>