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70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02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848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985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028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6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977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8130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2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738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24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81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32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59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79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6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62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BDCF3-1430-4617-9F95-2F8357BEA32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7B65C-C60E-4DE7-8991-D66A38544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625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60764" y="1558911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00CC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endParaRPr lang="zh-TW" altLang="en-US" dirty="0">
              <a:solidFill>
                <a:srgbClr val="9900CC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69772" y="3384007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姓名：聿佳</a:t>
            </a:r>
            <a:endParaRPr lang="en-US" altLang="zh-TW" sz="2400" dirty="0" smtClean="0">
              <a:solidFill>
                <a:srgbClr val="0070C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星座：</a:t>
            </a:r>
            <a:r>
              <a:rPr lang="zh-TW" altLang="en-US" sz="2400" dirty="0" smtClean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天蠍</a:t>
            </a:r>
            <a:endParaRPr lang="en-US" altLang="zh-TW" sz="2400" dirty="0" smtClean="0">
              <a:solidFill>
                <a:srgbClr val="0070C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興趣：游泳</a:t>
            </a:r>
            <a:endParaRPr lang="en-US" altLang="zh-TW" sz="2400" dirty="0" smtClean="0">
              <a:solidFill>
                <a:srgbClr val="0070C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895" y="2705080"/>
            <a:ext cx="2190493" cy="272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189491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44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文鼎ＰＯＰ－４</vt:lpstr>
      <vt:lpstr>文鼎中鋼筆行楷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2019-09-10T07:26:55Z</dcterms:created>
  <dcterms:modified xsi:type="dcterms:W3CDTF">2019-09-17T07:44:48Z</dcterms:modified>
</cp:coreProperties>
</file>