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39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0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98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484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375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455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561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429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48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32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71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08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98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78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414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1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81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29C2-7C1D-48FC-8573-0A695CFCBD3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EBAD2-ABC7-474E-8BE0-FDC53B389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08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31074" y="2138559"/>
            <a:ext cx="4016829" cy="146304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自我介紹</a:t>
            </a:r>
            <a:endParaRPr lang="zh-TW" altLang="en-US" dirty="0">
              <a:solidFill>
                <a:srgbClr val="7030A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81743" y="3745291"/>
            <a:ext cx="2400300" cy="146304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姓名：</a:t>
            </a:r>
            <a:r>
              <a:rPr lang="zh-TW" altLang="en-US" dirty="0" smtClean="0">
                <a:solidFill>
                  <a:srgbClr val="0070C0"/>
                </a:solidFill>
              </a:rPr>
              <a:t>苡瑄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星座：</a:t>
            </a:r>
            <a:r>
              <a:rPr lang="zh-TW" altLang="en-US" dirty="0" smtClean="0">
                <a:solidFill>
                  <a:srgbClr val="0070C0"/>
                </a:solidFill>
              </a:rPr>
              <a:t>處女座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興趣：</a:t>
            </a:r>
            <a:r>
              <a:rPr lang="zh-TW" altLang="en-US" dirty="0" smtClean="0">
                <a:solidFill>
                  <a:srgbClr val="0070C0"/>
                </a:solidFill>
              </a:rPr>
              <a:t>看電視</a:t>
            </a:r>
            <a:endParaRPr lang="zh-TW" altLang="en-US" dirty="0">
              <a:solidFill>
                <a:srgbClr val="0070C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748" y="1809203"/>
            <a:ext cx="3428052" cy="358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9677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52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文鼎顏楷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2019-09-10T07:26:30Z</dcterms:created>
  <dcterms:modified xsi:type="dcterms:W3CDTF">2019-09-17T07:51:49Z</dcterms:modified>
</cp:coreProperties>
</file>