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600" y="-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77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30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969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386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8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851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198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415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85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93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81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44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87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8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80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60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5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778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722" y="781919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cs typeface="Frank Ruhl Hofshi" panose="00000500000000000000" pitchFamily="50" charset="-79"/>
              </a:rPr>
              <a:t>我的個人小檔案</a:t>
            </a:r>
            <a:endParaRPr lang="zh-TW" altLang="en-US" dirty="0">
              <a:solidFill>
                <a:srgbClr val="00CCFF"/>
              </a:solidFill>
              <a:latin typeface="清松手寫體2" panose="00000500000000000000" pitchFamily="2" charset="-120"/>
              <a:ea typeface="清松手寫體2" panose="00000500000000000000" pitchFamily="2" charset="-120"/>
              <a:cs typeface="Frank Ruhl Hofshi" panose="00000500000000000000" pitchFamily="50" charset="-79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7845" y="3657602"/>
            <a:ext cx="1971676" cy="1438274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姓名</a:t>
            </a:r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</a:t>
            </a:r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宇駿</a:t>
            </a:r>
            <a:endParaRPr lang="en-US" altLang="zh-TW" dirty="0" smtClean="0">
              <a:solidFill>
                <a:schemeClr val="accent1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星座：巨蟹座</a:t>
            </a:r>
            <a:endParaRPr lang="en-US" altLang="zh-TW" dirty="0" smtClean="0">
              <a:solidFill>
                <a:schemeClr val="accent1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興趣：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玩</a:t>
            </a:r>
            <a:r>
              <a:rPr lang="zh-TW" altLang="en-US" dirty="0" smtClean="0">
                <a:solidFill>
                  <a:srgbClr val="00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電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 </a:t>
            </a:r>
            <a:r>
              <a:rPr lang="zh-TW" altLang="en-US" dirty="0" smtClean="0">
                <a:solidFill>
                  <a:schemeClr val="accent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踢</a:t>
            </a:r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足</a:t>
            </a:r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球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539" y="1994170"/>
            <a:ext cx="3755461" cy="400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090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911" y="480443"/>
            <a:ext cx="7315200" cy="1825096"/>
          </a:xfrm>
        </p:spPr>
        <p:txBody>
          <a:bodyPr/>
          <a:lstStyle/>
          <a:p>
            <a:r>
              <a:rPr lang="zh-TW" altLang="en-US" dirty="0" smtClean="0"/>
              <a:t>好朋友：</a:t>
            </a:r>
            <a:r>
              <a:rPr lang="en-US" altLang="zh-TW" dirty="0" smtClean="0"/>
              <a:t>40104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68" y="1549882"/>
            <a:ext cx="3182388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2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38</TotalTime>
  <Words>21</Words>
  <Application>Microsoft Office PowerPoint</Application>
  <PresentationFormat>如螢幕大小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清松手寫體1</vt:lpstr>
      <vt:lpstr>清松手寫體2</vt:lpstr>
      <vt:lpstr>新細明體</vt:lpstr>
      <vt:lpstr>Arial</vt:lpstr>
      <vt:lpstr>Century Gothic</vt:lpstr>
      <vt:lpstr>Frank Ruhl Hofshi</vt:lpstr>
      <vt:lpstr>飛機雲</vt:lpstr>
      <vt:lpstr>我的個人小檔案</vt:lpstr>
      <vt:lpstr>好朋友：40104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我的個人小檔案</dc:title>
  <dc:creator>Windows 使用者</dc:creator>
  <cp:lastModifiedBy>Windows 使用者</cp:lastModifiedBy>
  <cp:revision>5</cp:revision>
  <dcterms:created xsi:type="dcterms:W3CDTF">2019-09-10T07:26:35Z</dcterms:created>
  <dcterms:modified xsi:type="dcterms:W3CDTF">2019-09-17T07:39:24Z</dcterms:modified>
</cp:coreProperties>
</file>