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962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167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9801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555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9085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1110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141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2939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10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6157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637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61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9873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35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07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132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84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D16791-C7B5-46F3-AF15-6A25E6464E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6279884-46A3-431F-B0C7-6C56424DE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4153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  <p:sldLayoutId id="214748394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0722" y="781919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00CCFF"/>
                </a:solidFill>
                <a:latin typeface="清松手寫體2" panose="00000500000000000000" pitchFamily="2" charset="-120"/>
                <a:ea typeface="清松手寫體2" panose="00000500000000000000" pitchFamily="2" charset="-120"/>
                <a:cs typeface="Frank Ruhl Hofshi" panose="00000500000000000000" pitchFamily="50" charset="-79"/>
              </a:rPr>
              <a:t>我的個人小檔案</a:t>
            </a:r>
            <a:endParaRPr lang="zh-TW" altLang="en-US" dirty="0">
              <a:solidFill>
                <a:srgbClr val="00CCFF"/>
              </a:solidFill>
              <a:latin typeface="清松手寫體2" panose="00000500000000000000" pitchFamily="2" charset="-120"/>
              <a:ea typeface="清松手寫體2" panose="00000500000000000000" pitchFamily="2" charset="-120"/>
              <a:cs typeface="Frank Ruhl Hofshi" panose="00000500000000000000" pitchFamily="50" charset="-79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7845" y="3657602"/>
            <a:ext cx="1971676" cy="143827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姓名</a:t>
            </a:r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：</a:t>
            </a:r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宇駿</a:t>
            </a:r>
            <a:endParaRPr lang="en-US" altLang="zh-TW" dirty="0" smtClean="0">
              <a:solidFill>
                <a:schemeClr val="accent1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星座：巨蟹座</a:t>
            </a:r>
            <a:endParaRPr lang="en-US" altLang="zh-TW" dirty="0" smtClean="0">
              <a:solidFill>
                <a:schemeClr val="accent1">
                  <a:lumMod val="40000"/>
                  <a:lumOff val="60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興趣：</a:t>
            </a:r>
            <a:r>
              <a:rPr lang="zh-TW" altLang="en-US" dirty="0" smtClean="0">
                <a:solidFill>
                  <a:srgbClr val="FFFF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玩</a:t>
            </a:r>
            <a:r>
              <a:rPr lang="zh-TW" altLang="en-US" dirty="0" smtClean="0">
                <a:solidFill>
                  <a:srgbClr val="00CC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電</a:t>
            </a:r>
            <a:r>
              <a:rPr lang="zh-TW" altLang="en-US" dirty="0" smtClean="0">
                <a:solidFill>
                  <a:srgbClr val="00B05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動 </a:t>
            </a:r>
            <a:r>
              <a:rPr lang="zh-TW" altLang="en-US" dirty="0" smtClean="0">
                <a:solidFill>
                  <a:schemeClr val="accent6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踢</a:t>
            </a:r>
            <a:r>
              <a:rPr lang="zh-TW" altLang="en-US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足</a:t>
            </a:r>
            <a:r>
              <a:rPr lang="zh-TW" altLang="en-US" dirty="0" smtClean="0">
                <a:solidFill>
                  <a:srgbClr val="7030A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球</a:t>
            </a:r>
            <a:endParaRPr lang="zh-TW" altLang="en-US" dirty="0">
              <a:solidFill>
                <a:srgbClr val="7030A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539" y="1994170"/>
            <a:ext cx="3755461" cy="400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09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911" y="480443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7030A0"/>
                </a:solidFill>
              </a:rPr>
              <a:t>好朋友</a:t>
            </a:r>
            <a:r>
              <a:rPr lang="zh-TW" altLang="en-US" dirty="0" smtClean="0"/>
              <a:t>：</a:t>
            </a:r>
            <a:r>
              <a:rPr lang="en-US" altLang="zh-TW" dirty="0" smtClean="0">
                <a:solidFill>
                  <a:srgbClr val="FFC000"/>
                </a:solidFill>
              </a:rPr>
              <a:t>40104</a:t>
            </a:r>
            <a:endParaRPr lang="zh-TW" altLang="en-US" dirty="0">
              <a:solidFill>
                <a:srgbClr val="FFC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168" y="1549882"/>
            <a:ext cx="3182388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6247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48</TotalTime>
  <Words>21</Words>
  <Application>Microsoft Office PowerPoint</Application>
  <PresentationFormat>如螢幕大小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清松手寫體1</vt:lpstr>
      <vt:lpstr>清松手寫體2</vt:lpstr>
      <vt:lpstr>微軟正黑體</vt:lpstr>
      <vt:lpstr>Century Gothic</vt:lpstr>
      <vt:lpstr>Frank Ruhl Hofshi</vt:lpstr>
      <vt:lpstr>Wingdings 3</vt:lpstr>
      <vt:lpstr>切割線</vt:lpstr>
      <vt:lpstr>我的個人小檔案</vt:lpstr>
      <vt:lpstr>好朋友：40104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我的個人小檔案</dc:title>
  <dc:creator>Windows 使用者</dc:creator>
  <cp:lastModifiedBy>Windows 使用者</cp:lastModifiedBy>
  <cp:revision>9</cp:revision>
  <dcterms:created xsi:type="dcterms:W3CDTF">2019-09-10T07:26:35Z</dcterms:created>
  <dcterms:modified xsi:type="dcterms:W3CDTF">2019-09-17T07:53:45Z</dcterms:modified>
</cp:coreProperties>
</file>