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61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91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550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6989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6437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702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771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352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50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536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23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09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9891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19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99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40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96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E83E1F8-14C1-4118-A3B3-17D6FA18EE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0E31BFD-0C82-43D1-A25F-329CA01512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0521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36123" y="2503170"/>
            <a:ext cx="4877786" cy="109728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我的個人小檔案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9166" y="3762103"/>
            <a:ext cx="4193177" cy="1593668"/>
          </a:xfrm>
        </p:spPr>
        <p:txBody>
          <a:bodyPr>
            <a:normAutofit fontScale="92500" lnSpcReduction="10000"/>
          </a:bodyPr>
          <a:lstStyle/>
          <a:p>
            <a:endParaRPr lang="en-US" altLang="zh-TW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姓名</a:t>
            </a:r>
            <a:r>
              <a:rPr lang="en-US" altLang="zh-TW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:</a:t>
            </a:r>
            <a:r>
              <a:rPr lang="zh-TW" alt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家</a:t>
            </a:r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誠</a:t>
            </a:r>
            <a:endParaRPr lang="en-US" altLang="zh-TW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興趣</a:t>
            </a:r>
            <a:r>
              <a:rPr lang="en-US" altLang="zh-TW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打卡夾</a:t>
            </a:r>
            <a:endParaRPr lang="en-US" altLang="zh-TW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星座</a:t>
            </a:r>
            <a:r>
              <a:rPr lang="en-US" altLang="zh-TW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巨蟹座</a:t>
            </a:r>
            <a:endParaRPr lang="en-US" altLang="zh-TW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09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我的個人小檔案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我的個人小檔案</dc:title>
  <dc:creator>Windows 使用者</dc:creator>
  <cp:lastModifiedBy>Windows 使用者</cp:lastModifiedBy>
  <cp:revision>6</cp:revision>
  <dcterms:created xsi:type="dcterms:W3CDTF">2019-09-10T07:26:45Z</dcterms:created>
  <dcterms:modified xsi:type="dcterms:W3CDTF">2019-09-17T07:44:23Z</dcterms:modified>
</cp:coreProperties>
</file>