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10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946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242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681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666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493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876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551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96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61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21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3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15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1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4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41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23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C69AE8C-872A-47F8-AB9C-E7AF38A215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A0A220-4A35-48A9-BA77-D753DDC792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46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自我介紹</a:t>
            </a:r>
            <a:endParaRPr lang="zh-TW" altLang="en-US" dirty="0">
              <a:solidFill>
                <a:srgbClr val="92D05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姓名：</a:t>
            </a:r>
            <a:r>
              <a:rPr lang="en-US" altLang="zh-TW" dirty="0" err="1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eric</a:t>
            </a:r>
            <a:endParaRPr lang="en-US" altLang="zh-TW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愛喝</a:t>
            </a:r>
            <a:r>
              <a:rPr lang="zh-TW" altLang="en-US" dirty="0" smtClean="0"/>
              <a:t>：</a:t>
            </a:r>
            <a:r>
              <a:rPr lang="zh-TW" altLang="en-US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奶茶三兄</a:t>
            </a:r>
            <a:r>
              <a:rPr lang="zh-TW" altLang="en-US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弟</a:t>
            </a:r>
            <a:endParaRPr lang="en-US" altLang="zh-TW" dirty="0" smtClean="0">
              <a:solidFill>
                <a:srgbClr val="FFFF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131" y="3104277"/>
            <a:ext cx="2865297" cy="303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205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22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清松手寫體2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2019-09-10T07:55:43Z</dcterms:created>
  <dcterms:modified xsi:type="dcterms:W3CDTF">2019-09-17T07:45:43Z</dcterms:modified>
</cp:coreProperties>
</file>