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9EEFED92-CCBB-482E-8D3F-F321B31C358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070773F2-7C4F-43BA-92DB-655CECDEE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4521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FED92-CCBB-482E-8D3F-F321B31C358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73F2-7C4F-43BA-92DB-655CECDEE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4718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FED92-CCBB-482E-8D3F-F321B31C358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73F2-7C4F-43BA-92DB-655CECDEE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303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FED92-CCBB-482E-8D3F-F321B31C358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73F2-7C4F-43BA-92DB-655CECDEE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4947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FED92-CCBB-482E-8D3F-F321B31C358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73F2-7C4F-43BA-92DB-655CECDEE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30904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FED92-CCBB-482E-8D3F-F321B31C358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73F2-7C4F-43BA-92DB-655CECDEE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63400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FED92-CCBB-482E-8D3F-F321B31C358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73F2-7C4F-43BA-92DB-655CECDEE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65981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FED92-CCBB-482E-8D3F-F321B31C358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73F2-7C4F-43BA-92DB-655CECDEE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12862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FED92-CCBB-482E-8D3F-F321B31C358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73F2-7C4F-43BA-92DB-655CECDEE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6140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FED92-CCBB-482E-8D3F-F321B31C358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73F2-7C4F-43BA-92DB-655CECDEE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0760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FED92-CCBB-482E-8D3F-F321B31C358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73F2-7C4F-43BA-92DB-655CECDEE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3513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FED92-CCBB-482E-8D3F-F321B31C358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73F2-7C4F-43BA-92DB-655CECDEE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7010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FED92-CCBB-482E-8D3F-F321B31C358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73F2-7C4F-43BA-92DB-655CECDEE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4604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FED92-CCBB-482E-8D3F-F321B31C358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73F2-7C4F-43BA-92DB-655CECDEE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4295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FED92-CCBB-482E-8D3F-F321B31C358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73F2-7C4F-43BA-92DB-655CECDEE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9634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FED92-CCBB-482E-8D3F-F321B31C358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73F2-7C4F-43BA-92DB-655CECDEE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1492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FED92-CCBB-482E-8D3F-F321B31C358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773F2-7C4F-43BA-92DB-655CECDEE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7629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EEFED92-CCBB-482E-8D3F-F321B31C358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70773F2-7C4F-43BA-92DB-655CECDEE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67585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19632490">
            <a:off x="2822351" y="2160209"/>
            <a:ext cx="5714228" cy="2421464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自我介紹</a:t>
            </a:r>
            <a:endParaRPr lang="zh-TW" altLang="en-US" sz="5400" dirty="0">
              <a:solidFill>
                <a:schemeClr val="bg2">
                  <a:lumMod val="60000"/>
                  <a:lumOff val="40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18330483">
            <a:off x="1090750" y="3693400"/>
            <a:ext cx="7315200" cy="2171823"/>
          </a:xfrm>
        </p:spPr>
        <p:txBody>
          <a:bodyPr>
            <a:normAutofit/>
          </a:bodyPr>
          <a:lstStyle/>
          <a:p>
            <a:r>
              <a:rPr lang="zh-TW" altLang="en-US" sz="3200" b="1" dirty="0" smtClean="0">
                <a:latin typeface="清松手寫體2" panose="00000500000000000000" pitchFamily="2" charset="-120"/>
                <a:ea typeface="清松手寫體2" panose="00000500000000000000" pitchFamily="2" charset="-120"/>
                <a:cs typeface="Alef" panose="00000500000000000000" pitchFamily="2" charset="-79"/>
              </a:rPr>
              <a:t>姓名：</a:t>
            </a:r>
            <a:r>
              <a:rPr lang="en-US" altLang="zh-TW" sz="3200" b="1" dirty="0" smtClean="0">
                <a:latin typeface="清松手寫體2" panose="00000500000000000000" pitchFamily="2" charset="-120"/>
                <a:ea typeface="清松手寫體2" panose="00000500000000000000" pitchFamily="2" charset="-120"/>
                <a:cs typeface="Alef" panose="00000500000000000000" pitchFamily="2" charset="-79"/>
              </a:rPr>
              <a:t>JIMMY</a:t>
            </a:r>
          </a:p>
          <a:p>
            <a:r>
              <a:rPr lang="zh-TW" altLang="en-US" sz="3200" b="1" dirty="0" smtClean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  <a:cs typeface="Alef" panose="00000500000000000000" pitchFamily="2" charset="-79"/>
              </a:rPr>
              <a:t>愛吃：魚</a:t>
            </a:r>
            <a:endParaRPr lang="en-US" altLang="zh-TW" sz="3200" b="1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  <a:cs typeface="Alef" panose="00000500000000000000" pitchFamily="2" charset="-79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912" y="1837388"/>
            <a:ext cx="2694090" cy="26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76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B36E0D05-787B-4C61-8268-2D6C1FBEDA3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53</TotalTime>
  <Words>8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清松手寫體2</vt:lpstr>
      <vt:lpstr>新細明體</vt:lpstr>
      <vt:lpstr>Alef</vt:lpstr>
      <vt:lpstr>Arial</vt:lpstr>
      <vt:lpstr>Calibri</vt:lpstr>
      <vt:lpstr>Calibri Light</vt:lpstr>
      <vt:lpstr>天體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2019-09-10T07:27:00Z</dcterms:created>
  <dcterms:modified xsi:type="dcterms:W3CDTF">2019-09-17T07:52:22Z</dcterms:modified>
</cp:coreProperties>
</file>