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62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16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575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104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416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305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552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72019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79949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6661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560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21231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0914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135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50339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93708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47010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0953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57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467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030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5945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5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700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094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237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657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B638F5C3-F91E-4F43-B9BB-485411E186C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EC03C93-FF69-4365-9F83-0AE517EF2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4661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0532643">
            <a:off x="1261223" y="529111"/>
            <a:ext cx="5747975" cy="1889428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        </a:t>
            </a:r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自我介紹</a:t>
            </a:r>
            <a:endParaRPr lang="zh-TW" altLang="en-US" dirty="0">
              <a:solidFill>
                <a:schemeClr val="accent3">
                  <a:lumMod val="75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573099">
            <a:off x="-2065532" y="3107398"/>
            <a:ext cx="7315200" cy="2624908"/>
          </a:xfrm>
        </p:spPr>
        <p:txBody>
          <a:bodyPr/>
          <a:lstStyle/>
          <a:p>
            <a:r>
              <a:rPr lang="zh-TW" altLang="en-US" dirty="0" smtClean="0"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                                           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姓名：愷均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  <a:latin typeface="Alef" panose="00000500000000000000" pitchFamily="2" charset="-79"/>
              <a:ea typeface="文鼎新藝體" panose="020B0609010101010101" pitchFamily="49" charset="-120"/>
              <a:cs typeface="Alef" panose="00000500000000000000" pitchFamily="2" charset="-79"/>
            </a:endParaRPr>
          </a:p>
          <a:p>
            <a:r>
              <a:rPr lang="zh-TW" altLang="en-US" dirty="0" smtClean="0"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                                    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愛吃食品：披薩，雞塊，薯條。</a:t>
            </a:r>
            <a:endParaRPr lang="en-US" altLang="zh-TW" dirty="0" smtClean="0">
              <a:solidFill>
                <a:schemeClr val="accent5">
                  <a:lumMod val="75000"/>
                </a:schemeClr>
              </a:solidFill>
              <a:latin typeface="Alef" panose="00000500000000000000" pitchFamily="2" charset="-79"/>
              <a:ea typeface="文鼎新藝體" panose="020B0609010101010101" pitchFamily="49" charset="-120"/>
              <a:cs typeface="Alef" panose="00000500000000000000" pitchFamily="2" charset="-79"/>
            </a:endParaRPr>
          </a:p>
          <a:p>
            <a:r>
              <a:rPr lang="zh-TW" altLang="en-US" dirty="0" smtClean="0"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                                         </a:t>
            </a:r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  </a:t>
            </a:r>
            <a:r>
              <a:rPr lang="zh-TW" altLang="en-US" dirty="0" smtClean="0">
                <a:solidFill>
                  <a:schemeClr val="accent3"/>
                </a:solidFill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愛喝：可樂，珍珠奶茶。</a:t>
            </a:r>
            <a:endParaRPr lang="en-US" altLang="zh-TW" dirty="0" smtClean="0">
              <a:solidFill>
                <a:schemeClr val="accent3"/>
              </a:solidFill>
              <a:latin typeface="Alef" panose="00000500000000000000" pitchFamily="2" charset="-79"/>
              <a:ea typeface="文鼎新藝體" panose="020B0609010101010101" pitchFamily="49" charset="-120"/>
              <a:cs typeface="Alef" panose="00000500000000000000" pitchFamily="2" charset="-79"/>
            </a:endParaRPr>
          </a:p>
          <a:p>
            <a:r>
              <a:rPr lang="zh-TW" altLang="en-US" dirty="0" smtClean="0"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                                           </a:t>
            </a:r>
            <a:r>
              <a:rPr lang="zh-TW" altLang="en-US" dirty="0" smtClean="0">
                <a:solidFill>
                  <a:srgbClr val="FFFF00"/>
                </a:solidFill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星座：牡羊座</a:t>
            </a:r>
            <a:endParaRPr lang="en-US" altLang="zh-TW" dirty="0" smtClean="0">
              <a:solidFill>
                <a:srgbClr val="FFFF00"/>
              </a:solidFill>
              <a:latin typeface="Alef" panose="00000500000000000000" pitchFamily="2" charset="-79"/>
              <a:ea typeface="文鼎新藝體" panose="020B0609010101010101" pitchFamily="49" charset="-120"/>
              <a:cs typeface="Alef" panose="00000500000000000000" pitchFamily="2" charset="-79"/>
            </a:endParaRPr>
          </a:p>
          <a:p>
            <a:r>
              <a:rPr lang="zh-TW" altLang="en-US" dirty="0" smtClean="0"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                                           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興趣：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Alef" panose="00000500000000000000" pitchFamily="2" charset="-79"/>
                <a:ea typeface="文鼎新藝體" panose="020B0609010101010101" pitchFamily="49" charset="-120"/>
                <a:cs typeface="Alef" panose="00000500000000000000" pitchFamily="2" charset="-79"/>
              </a:rPr>
              <a:t>玩遊戲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Alef" panose="00000500000000000000" pitchFamily="2" charset="-79"/>
              <a:ea typeface="文鼎新藝體" panose="020B0609010101010101" pitchFamily="49" charset="-120"/>
              <a:cs typeface="Alef" panose="00000500000000000000" pitchFamily="2" charset="-79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5404">
            <a:off x="4550217" y="2113905"/>
            <a:ext cx="3182388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85797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TM02900688[[fn=面向]]</Template>
  <TotalTime>45</TotalTime>
  <Words>36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2" baseType="lpstr">
      <vt:lpstr>文鼎空疊圓</vt:lpstr>
      <vt:lpstr>文鼎新藝體</vt:lpstr>
      <vt:lpstr>新細明體</vt:lpstr>
      <vt:lpstr>Alef</vt:lpstr>
      <vt:lpstr>Calibri</vt:lpstr>
      <vt:lpstr>Calibri Light</vt:lpstr>
      <vt:lpstr>Century Gothic</vt:lpstr>
      <vt:lpstr>Trebuchet MS</vt:lpstr>
      <vt:lpstr>Wingdings 2</vt:lpstr>
      <vt:lpstr>HDOfficeLightV0</vt:lpstr>
      <vt:lpstr>至理名言</vt:lpstr>
      <vt:lpstr>       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2019-09-10T07:26:50Z</dcterms:created>
  <dcterms:modified xsi:type="dcterms:W3CDTF">2019-09-17T07:44:25Z</dcterms:modified>
</cp:coreProperties>
</file>