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792" r:id="rId2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1994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650974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44008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803405"/>
            <a:ext cx="73152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32201"/>
            <a:ext cx="73152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932170" y="4323845"/>
            <a:ext cx="2297429" cy="365125"/>
          </a:xfrm>
        </p:spPr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914400" y="4323846"/>
            <a:ext cx="488061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057900" y="1430867"/>
            <a:ext cx="2171700" cy="365125"/>
          </a:xfrm>
        </p:spPr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01133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3682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4"/>
            <a:ext cx="7955280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3641726"/>
            <a:ext cx="7955281" cy="1354134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3" cy="365125"/>
          </a:xfrm>
        </p:spPr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091369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194560"/>
            <a:ext cx="3910579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2099" y="2194560"/>
            <a:ext cx="3907540" cy="406908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93129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71700" y="762000"/>
            <a:ext cx="637794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1279" y="2183802"/>
            <a:ext cx="3683659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59" y="3132667"/>
            <a:ext cx="3910579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69018" y="2183802"/>
            <a:ext cx="368062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2098" y="3132667"/>
            <a:ext cx="3907541" cy="313097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24445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043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68915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30861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746760"/>
            <a:ext cx="4663440" cy="551688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308610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0612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32483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1524000"/>
            <a:ext cx="407573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77524" y="751242"/>
            <a:ext cx="3674234" cy="5512398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3124200"/>
            <a:ext cx="4075730" cy="31394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1611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55" y="4697361"/>
            <a:ext cx="7956482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94355" y="977035"/>
            <a:ext cx="7950260" cy="3406972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5516716"/>
            <a:ext cx="7955280" cy="746924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448590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3533"/>
            <a:ext cx="795528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649134"/>
            <a:ext cx="7772400" cy="1330852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4850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351" y="753534"/>
            <a:ext cx="7613650" cy="2756234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77899" y="3509768"/>
            <a:ext cx="7194552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4174597"/>
            <a:ext cx="7778752" cy="821265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9438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231458" y="80772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46733" y="3021330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23519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24702"/>
            <a:ext cx="7774782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792" y="3648316"/>
            <a:ext cx="7773608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562176" y="378884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4360" y="378884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4672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171701" y="762000"/>
            <a:ext cx="637793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94361" y="2202080"/>
            <a:ext cx="2560320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9436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02237" y="2201333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00781" y="2904068"/>
            <a:ext cx="2560320" cy="335957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9319" y="2192866"/>
            <a:ext cx="2560320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9320" y="2904564"/>
            <a:ext cx="2560320" cy="335907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773504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171702" y="762000"/>
            <a:ext cx="6381984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94360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94360" y="2331720"/>
            <a:ext cx="2560320" cy="15073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94360" y="4796103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91873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291872" y="2331720"/>
            <a:ext cx="2560320" cy="1509862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290858" y="4796102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93365" y="4113340"/>
            <a:ext cx="2560320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93364" y="2331721"/>
            <a:ext cx="2560320" cy="1508919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93272" y="4796100"/>
            <a:ext cx="2560320" cy="146753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1278202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194560"/>
            <a:ext cx="7955280" cy="4069080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591699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995862"/>
            <a:ext cx="9144000" cy="1862138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6590" y="747183"/>
            <a:ext cx="1543050" cy="4248675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746126"/>
            <a:ext cx="6278035" cy="4249732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562176" y="381001"/>
            <a:ext cx="2183130" cy="365125"/>
          </a:xfrm>
        </p:spPr>
        <p:txBody>
          <a:bodyPr/>
          <a:lstStyle>
            <a:lvl1pPr algn="r">
              <a:defRPr/>
            </a:lvl1pPr>
          </a:lstStyle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94360" y="381001"/>
            <a:ext cx="483065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82466" y="381001"/>
            <a:ext cx="667174" cy="365125"/>
          </a:xfrm>
        </p:spPr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9627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894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2647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558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258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43978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043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8537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6146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3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08108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71700" y="764373"/>
            <a:ext cx="637794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2194560"/>
            <a:ext cx="7955280" cy="4069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12230" y="6356351"/>
            <a:ext cx="21374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172A0-1259-4340-A04B-0D735028EF09}" type="datetimeFigureOut">
              <a:rPr lang="zh-TW" altLang="en-US" smtClean="0"/>
              <a:t>2019/9/17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4360" y="6355846"/>
            <a:ext cx="56807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72250" y="381001"/>
            <a:ext cx="19773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5AC04-1C1B-4C70-A7CD-C88441CA1AE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03137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  <p:sldLayoutId id="2147483804" r:id="rId12"/>
    <p:sldLayoutId id="2147483805" r:id="rId13"/>
    <p:sldLayoutId id="2147483806" r:id="rId14"/>
    <p:sldLayoutId id="2147483807" r:id="rId15"/>
    <p:sldLayoutId id="2147483808" r:id="rId16"/>
    <p:sldLayoutId id="214748380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84469" y="1463771"/>
            <a:ext cx="7315200" cy="1825096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FF0000"/>
                </a:solidFill>
              </a:rPr>
              <a:t>自我介紹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914400" y="3632200"/>
            <a:ext cx="7315200" cy="2285273"/>
          </a:xfrm>
        </p:spPr>
        <p:txBody>
          <a:bodyPr>
            <a:noAutofit/>
          </a:bodyPr>
          <a:lstStyle/>
          <a:p>
            <a:r>
              <a:rPr lang="zh-TW" altLang="en-US" sz="3200" dirty="0" smtClean="0">
                <a:solidFill>
                  <a:srgbClr val="00B050"/>
                </a:solidFill>
              </a:rPr>
              <a:t>姓名：阿郭       </a:t>
            </a:r>
            <a:endParaRPr lang="en-US" altLang="zh-TW" sz="3200" dirty="0" smtClean="0">
              <a:solidFill>
                <a:srgbClr val="00B050"/>
              </a:solidFill>
            </a:endParaRPr>
          </a:p>
          <a:p>
            <a:r>
              <a:rPr lang="zh-TW" altLang="en-US" sz="3200" dirty="0" smtClean="0">
                <a:solidFill>
                  <a:srgbClr val="00B050"/>
                </a:solidFill>
              </a:rPr>
              <a:t>愛玩：急速領域</a:t>
            </a:r>
            <a:endParaRPr lang="en-US" altLang="zh-TW" sz="3200" dirty="0" smtClean="0">
              <a:solidFill>
                <a:srgbClr val="00B050"/>
              </a:solidFill>
            </a:endParaRPr>
          </a:p>
          <a:p>
            <a:endParaRPr lang="en-US" altLang="zh-TW" sz="3200">
              <a:solidFill>
                <a:srgbClr val="00B050"/>
              </a:solidFill>
            </a:endParaRPr>
          </a:p>
          <a:p>
            <a:endParaRPr lang="en-US" altLang="zh-TW" sz="3200" dirty="0" smtClean="0">
              <a:solidFill>
                <a:srgbClr val="00B050"/>
              </a:solidFill>
            </a:endParaRPr>
          </a:p>
          <a:p>
            <a:r>
              <a:rPr lang="zh-TW" altLang="en-US" sz="3200" dirty="0" smtClean="0">
                <a:solidFill>
                  <a:srgbClr val="00B050"/>
                </a:solidFill>
              </a:rPr>
              <a:t>喜歡的運動：足球</a:t>
            </a:r>
            <a:endParaRPr lang="en-US" altLang="zh-TW" sz="3200" dirty="0" smtClean="0">
              <a:solidFill>
                <a:srgbClr val="00B050"/>
              </a:solidFill>
            </a:endParaRPr>
          </a:p>
          <a:p>
            <a:endParaRPr lang="zh-TW" altLang="en-US" sz="3200" dirty="0">
              <a:solidFill>
                <a:srgbClr val="00B050"/>
              </a:solidFill>
            </a:endParaRP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829" y="408732"/>
            <a:ext cx="3197040" cy="4871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73843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C4220D"/>
      </a:accent1>
      <a:accent2>
        <a:srgbClr val="EB7712"/>
      </a:accent2>
      <a:accent3>
        <a:srgbClr val="ECBD31"/>
      </a:accent3>
      <a:accent4>
        <a:srgbClr val="92CE4A"/>
      </a:accent4>
      <a:accent5>
        <a:srgbClr val="50CFB4"/>
      </a:accent5>
      <a:accent6>
        <a:srgbClr val="0D8EC5"/>
      </a:accent6>
      <a:hlink>
        <a:srgbClr val="EA5A0C"/>
      </a:hlink>
      <a:folHlink>
        <a:srgbClr val="F09D3A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FE1EB5C7-81A8-4CBA-AE6E-B3BF73DC389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TM02900771[[fn=扇形區]]</Template>
  <TotalTime>18</TotalTime>
  <Words>15</Words>
  <Application>Microsoft Office PowerPoint</Application>
  <PresentationFormat>如螢幕大小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Century Gothic</vt:lpstr>
      <vt:lpstr>Wingdings 2</vt:lpstr>
      <vt:lpstr>HDOfficeLightV0</vt:lpstr>
      <vt:lpstr>飛機雲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4</cp:revision>
  <dcterms:created xsi:type="dcterms:W3CDTF">2019-09-17T07:26:37Z</dcterms:created>
  <dcterms:modified xsi:type="dcterms:W3CDTF">2019-09-17T07:44:46Z</dcterms:modified>
</cp:coreProperties>
</file>