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89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83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3759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870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6506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246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098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544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89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63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51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64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84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141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546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6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CD19A-75CC-4301-85CD-258D890BBBE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D4F003-1089-4ABD-B556-6379B0CA6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5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自我簡報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96574" y="4633691"/>
            <a:ext cx="6646293" cy="1205406"/>
          </a:xfrm>
        </p:spPr>
        <p:txBody>
          <a:bodyPr>
            <a:normAutofit/>
          </a:bodyPr>
          <a:lstStyle/>
          <a:p>
            <a:r>
              <a:rPr lang="zh-TW" altLang="en-US" dirty="0"/>
              <a:t>宏</a:t>
            </a:r>
            <a:r>
              <a:rPr lang="zh-TW" altLang="en-US" dirty="0" smtClean="0"/>
              <a:t>達</a:t>
            </a:r>
            <a:endParaRPr lang="en-US" altLang="zh-TW" dirty="0" smtClean="0"/>
          </a:p>
          <a:p>
            <a:r>
              <a:rPr lang="zh-TW" altLang="en-US" dirty="0" smtClean="0"/>
              <a:t>興趣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4788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6141190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</TotalTime>
  <Words>5</Words>
  <Application>Microsoft Office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Arial</vt:lpstr>
      <vt:lpstr>Century Gothic</vt:lpstr>
      <vt:lpstr>Wingdings 3</vt:lpstr>
      <vt:lpstr>絲縷</vt:lpstr>
      <vt:lpstr>自我簡報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自我簡報</dc:title>
  <dc:creator>Windows 使用者</dc:creator>
  <cp:lastModifiedBy>Windows 使用者</cp:lastModifiedBy>
  <cp:revision>5</cp:revision>
  <dcterms:created xsi:type="dcterms:W3CDTF">2019-09-10T07:27:10Z</dcterms:created>
  <dcterms:modified xsi:type="dcterms:W3CDTF">2019-09-17T07:44:16Z</dcterms:modified>
</cp:coreProperties>
</file>