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65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62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0412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0608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742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211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81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766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91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64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3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4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41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18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61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299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92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33153-26A7-479B-BBA2-AA69D6FA4BD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64469-63A0-48A9-B85C-45446F5AA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38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  <p:sldLayoutId id="214748389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自我介紹</a:t>
            </a:r>
            <a:endParaRPr lang="zh-TW" altLang="en-US" dirty="0">
              <a:solidFill>
                <a:schemeClr val="accent4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31520" y="3749767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姓名</a:t>
            </a:r>
            <a:r>
              <a:rPr lang="en-US" altLang="zh-TW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季勳</a:t>
            </a:r>
            <a:endParaRPr lang="en-US" altLang="zh-TW" sz="2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5"/>
                </a:solidFill>
              </a:rPr>
              <a:t>星座</a:t>
            </a:r>
            <a:r>
              <a:rPr lang="en-US" altLang="zh-TW" sz="2400" dirty="0" smtClean="0">
                <a:solidFill>
                  <a:schemeClr val="accent5"/>
                </a:solidFill>
              </a:rPr>
              <a:t>:</a:t>
            </a:r>
            <a:r>
              <a:rPr lang="zh-TW" altLang="en-US" sz="2400" dirty="0" smtClean="0">
                <a:solidFill>
                  <a:schemeClr val="accent5"/>
                </a:solidFill>
              </a:rPr>
              <a:t>魔羯座</a:t>
            </a:r>
            <a:endParaRPr lang="en-US" altLang="zh-TW" sz="2400" dirty="0" smtClean="0">
              <a:solidFill>
                <a:schemeClr val="accent5"/>
              </a:solidFill>
            </a:endParaRPr>
          </a:p>
          <a:p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喜歡玩的遊戲</a:t>
            </a:r>
            <a:r>
              <a:rPr lang="en-US" altLang="zh-TW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海賊王</a:t>
            </a:r>
            <a:endParaRPr lang="en-US" altLang="zh-TW" sz="24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49" y="972778"/>
            <a:ext cx="3864169" cy="422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27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45</TotalTime>
  <Words>17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文鼎特毛楷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2019-09-10T07:26:25Z</dcterms:created>
  <dcterms:modified xsi:type="dcterms:W3CDTF">2019-09-17T07:44:21Z</dcterms:modified>
</cp:coreProperties>
</file>