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D385F-6B3C-40C8-AE47-D396F69CC1F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0E54-A958-4C49-8C29-9EC8D8D28C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007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822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03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7075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3879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045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447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2065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337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77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34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226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001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838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51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923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802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332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A1975-4E55-4A05-BBE0-3D98879FB73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2620F-8C0A-469E-9B76-6B4AF21AB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5252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27751" y="-444136"/>
            <a:ext cx="3681674" cy="1505617"/>
          </a:xfrm>
        </p:spPr>
        <p:txBody>
          <a:bodyPr/>
          <a:lstStyle/>
          <a:p>
            <a:r>
              <a:rPr lang="zh-TW" altLang="en-US" b="1" u="sng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 自我介紹</a:t>
            </a:r>
            <a:endParaRPr lang="zh-TW" altLang="en-US" sz="9600" b="1" u="sng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457200" y="813286"/>
            <a:ext cx="10123715" cy="4477174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 姓名</a:t>
            </a:r>
            <a:r>
              <a:rPr lang="zh-TW" altLang="en-US" sz="66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：正毅</a:t>
            </a:r>
            <a:endParaRPr lang="en-US" altLang="zh-TW" sz="66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en-US" altLang="zh-TW" sz="66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 </a:t>
            </a:r>
            <a:r>
              <a:rPr lang="zh-TW" altLang="en-US" sz="66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星座：天蠍座</a:t>
            </a:r>
            <a:endParaRPr lang="en-US" altLang="zh-TW" sz="66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sz="66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 興趣：直排輪藍球</a:t>
            </a:r>
            <a:endParaRPr lang="zh-TW" altLang="en-US" sz="60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463670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44</TotalTime>
  <Words>19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文鼎細鋼筆行楷</vt:lpstr>
      <vt:lpstr>新細明體</vt:lpstr>
      <vt:lpstr>Arial</vt:lpstr>
      <vt:lpstr>Calibri</vt:lpstr>
      <vt:lpstr>Century Gothic</vt:lpstr>
      <vt:lpstr>飛機雲</vt:lpstr>
      <vt:lpstr>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</dc:title>
  <dc:creator>Windows 使用者</dc:creator>
  <cp:lastModifiedBy>Windows 使用者</cp:lastModifiedBy>
  <cp:revision>6</cp:revision>
  <dcterms:created xsi:type="dcterms:W3CDTF">2019-09-10T07:26:50Z</dcterms:created>
  <dcterms:modified xsi:type="dcterms:W3CDTF">2019-09-17T07:44:48Z</dcterms:modified>
</cp:coreProperties>
</file>