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-3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68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000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7106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0655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3160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41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5224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628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278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055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449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284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70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581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32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50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56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476B2CF-DCFB-45C6-8992-5452DA72CC84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0B0A579-DCDE-42DC-9C06-E147644454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528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03075" y="2664823"/>
            <a:ext cx="3304902" cy="1580606"/>
          </a:xfrm>
        </p:spPr>
        <p:txBody>
          <a:bodyPr/>
          <a:lstStyle/>
          <a:p>
            <a:r>
              <a:rPr lang="zh-TW" altLang="en-US" smtClean="0"/>
              <a:t>王正義要和張 停於青青</a:t>
            </a:r>
            <a:endParaRPr lang="zh-TW" altLang="en-US" dirty="0"/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533400" y="3843867"/>
            <a:ext cx="4954250" cy="5378509"/>
          </a:xfrm>
        </p:spPr>
        <p:txBody>
          <a:bodyPr>
            <a:noAutofit/>
          </a:bodyPr>
          <a:lstStyle/>
          <a:p>
            <a:r>
              <a:rPr lang="en-US" altLang="zh-TW" sz="800" dirty="0" smtClean="0"/>
              <a:t>6</a:t>
            </a:r>
            <a:r>
              <a:rPr lang="en-US" altLang="zh-TW" sz="9600" dirty="0" smtClean="0"/>
              <a:t>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6</a:t>
            </a:r>
            <a:r>
              <a:rPr lang="en-US" altLang="zh-TW" sz="800" dirty="0" smtClean="0"/>
              <a:t>6666</a:t>
            </a:r>
            <a:endParaRPr lang="zh-TW" altLang="en-US" sz="800" dirty="0"/>
          </a:p>
        </p:txBody>
      </p:sp>
    </p:spTree>
    <p:extLst>
      <p:ext uri="{BB962C8B-B14F-4D97-AF65-F5344CB8AC3E}">
        <p14:creationId xmlns:p14="http://schemas.microsoft.com/office/powerpoint/2010/main" val="93624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</TotalTime>
  <Words>9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王正義要和張 停於青青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2019-09-10T07:28:19Z</dcterms:created>
  <dcterms:modified xsi:type="dcterms:W3CDTF">2019-09-10T07:57:47Z</dcterms:modified>
  <cp:contentStatus>完稿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