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005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9161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691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3597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20663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5459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1456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6747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6760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6831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620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3837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7991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447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5353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9048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743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8FC0013-E634-4399-BFFE-4FC54114F77C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DD1BBB-2802-4E26-8A9A-8CA7BEF1E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80101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  <p:sldLayoutId id="2147483850" r:id="rId12"/>
    <p:sldLayoutId id="2147483851" r:id="rId13"/>
    <p:sldLayoutId id="2147483852" r:id="rId14"/>
    <p:sldLayoutId id="2147483853" r:id="rId15"/>
    <p:sldLayoutId id="2147483854" r:id="rId16"/>
    <p:sldLayoutId id="214748385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20048271">
            <a:off x="1855180" y="1777513"/>
            <a:ext cx="844626" cy="1361791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自我介紹 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766007">
            <a:off x="879335" y="4165228"/>
            <a:ext cx="5308866" cy="1320098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姓名；育睿</a:t>
            </a:r>
            <a:endParaRPr lang="zh-TW" altLang="en-US" sz="4800" dirty="0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28" y="-65314"/>
            <a:ext cx="4084674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51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47</TotalTime>
  <Words>5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自我介紹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2019-09-10T07:28:00Z</dcterms:created>
  <dcterms:modified xsi:type="dcterms:W3CDTF">2019-09-24T07:36:07Z</dcterms:modified>
</cp:coreProperties>
</file>